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4EED1-8DE4-F302-C966-BF4B4B651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5C6976-2E5D-153E-DDE4-F25D031C5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763B4-F4AA-471F-8D6F-19970AE1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FE018-FD63-6769-95F7-50C87D34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AF595D-4345-A5F1-8159-3EDAE7EA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17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DDC6A-7679-1FCC-7D0B-8AF1DD4A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2E4941-CA60-E56C-EA50-49915D19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0C4FB8-505B-AF1F-1BD3-40C40800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AB5F59-3F91-C9D4-8B65-64E6436F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D54821-A778-0ED9-9582-104AEBB2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1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A580BD-3345-13B1-8239-43B78543F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CF413C-7307-D670-E713-D48169E0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60A2DD-C58C-327C-2893-AF580DC7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82DC12-BD3C-FB88-02E3-F1E6F15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E894AC-692C-E107-DF53-231168F3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78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936E0-63A0-0C35-E9B7-8CCCD701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CCE643-91A5-3E72-1EF7-9AEE5720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01008C-DF8B-68BA-01FC-9C1EBC9A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C26F0-88EB-1746-2C7A-F6FBC1A0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A092F8-FAF9-3C78-6D4B-5CF7C420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17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4447B-4851-3B43-41A1-08EEA06E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83904A-3AE4-15E0-13E9-42B8482A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11C42A-38CC-DDC7-3264-E3FFF222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DED8A3-CFAB-5759-8732-2619497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0A9D11-00E0-E40D-F0F3-78D377C7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44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CB2B5-7428-A511-EC56-63740E2E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C90FA-D512-8A86-17C5-07451E377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52A4D0-D474-53E5-1B25-1ACF6E60B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16AC33-0BAF-523A-3F90-B76F5EAE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AF075B-B60A-5956-208D-0AF27A52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7B1EF7-B903-7C8F-BF6C-03A4D5F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7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6ABD6-D646-CA06-79CD-8C51935F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16B838-4FBB-003E-5596-5D553D50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F5C547-1F7F-1FFB-748C-A4FB0FF96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D186448-D3D2-AA02-5F71-2AE2DC099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BB20AA-8F94-82F6-006F-95150040D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ED09898-25B6-42E7-22F2-7A23F49E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D64845-2795-12AC-57D8-5ACDE61A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1A5D0D-CBF9-F12E-99FF-4CA40D3A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59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8F7509-98B3-973D-EE8E-2C586370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E96D3D-DA4F-9FE1-E63C-79DF0F23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C01B0E-EAE0-0D4C-DDAE-7CF87E23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9D1BB8-6BE2-9B19-4DBE-F257D935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20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5E5B43-B975-1406-7B0A-ADC61423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5AC468-7EAD-1721-4D4B-E035D810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418726-CB6C-C1B9-C915-56962BA2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21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1B734-429F-FA98-D080-E8A9A51E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D1A98-566C-11D2-46EE-68C1A7F3C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CE81F6-AA39-B1B0-75A2-F2AC0F2DA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57DFBE-5350-DC2A-4F18-1BD32D34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D84A4C-5CD2-22B3-6255-7BAC7CF5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BD928F-43C9-C5A1-7A93-DDDAD6F1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38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D0175-FFFC-B304-7340-23BAF06A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2BEA4C-CDF4-E13B-AF69-B97DB1DD7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798BF7-89EF-BDD0-ED38-0FD08DFC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82BFB2-E69C-0CA8-749E-423B239B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92CDB9-C45C-BF41-1B10-E6A5ED4C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58C215-84EE-5B3B-049B-7576CCEF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74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F0549B-5F17-60A8-8F94-27A6B5B8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00F317-031C-EA3D-5310-091E2C03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25476-B31D-DD4A-6AE2-18C2A73DD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2ADF9-8CCE-41AA-AF59-8C1CCDFF6345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F8F5D4-3BD4-63B0-6F61-729376A45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1D0C37-9717-990A-FAD1-001BF371B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C0838-2B01-4B2B-9C62-DE9D88CA2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5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C73E-26E9-56C2-86A7-9C4524F5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962706"/>
          </a:xfrm>
        </p:spPr>
        <p:txBody>
          <a:bodyPr/>
          <a:lstStyle/>
          <a:p>
            <a:r>
              <a:rPr lang="it-IT" sz="6000" b="1" i="1" dirty="0"/>
              <a:t>L’ARCHIVE HUGO 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175EE1-2C10-D0E7-FF55-602739D2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286" y="5202238"/>
            <a:ext cx="9144000" cy="1655762"/>
          </a:xfrm>
        </p:spPr>
        <p:txBody>
          <a:bodyPr/>
          <a:lstStyle/>
          <a:p>
            <a:pPr marL="0" indent="0" algn="r">
              <a:buNone/>
            </a:pPr>
            <a:r>
              <a:rPr lang="it-IT" b="1" dirty="0">
                <a:solidFill>
                  <a:srgbClr val="FFFFCC"/>
                </a:solidFill>
              </a:rPr>
              <a:t>CdS: Filologia e Tradizione Classica </a:t>
            </a:r>
          </a:p>
          <a:p>
            <a:pPr marL="0" indent="0" algn="r">
              <a:buNone/>
            </a:pPr>
            <a:r>
              <a:rPr lang="it-IT" b="1" dirty="0">
                <a:solidFill>
                  <a:srgbClr val="FFFFCC"/>
                </a:solidFill>
              </a:rPr>
              <a:t>Progetto per il corso di </a:t>
            </a:r>
            <a:r>
              <a:rPr lang="it-IT" b="1" i="1" dirty="0">
                <a:solidFill>
                  <a:srgbClr val="FFFFCC"/>
                </a:solidFill>
              </a:rPr>
              <a:t>Digital Humanities </a:t>
            </a:r>
          </a:p>
          <a:p>
            <a:pPr marL="0" indent="0" algn="r">
              <a:buNone/>
            </a:pPr>
            <a:r>
              <a:rPr lang="it-IT" b="1" dirty="0">
                <a:solidFill>
                  <a:srgbClr val="FFFFCC"/>
                </a:solidFill>
              </a:rPr>
              <a:t>A.A.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64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DEDCF-9C9F-BD9E-8389-FE9D45E2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Il progetto </a:t>
            </a:r>
            <a:br>
              <a:rPr lang="it-IT" b="1" dirty="0"/>
            </a:br>
            <a:r>
              <a:rPr lang="it-IT" b="1" dirty="0"/>
              <a:t>e i 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011EE1-E276-F80C-AA58-F6242BF9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3F891-9E66-E83B-C4C7-A76B0E32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Gli items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274BC2-6666-E863-99C9-A5ED751B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50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EF7BF-BE79-979B-21E6-8081B40B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Gli standard di 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67EDC-7707-07CA-639F-A2EAE405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24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245F4-8B72-B7C1-B425-966F1C4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La navigazione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CEA3FE-935B-383E-1B96-41B03F55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it-IT" dirty="0">
              <a:solidFill>
                <a:srgbClr val="FFFFCC"/>
              </a:solidFill>
            </a:endParaRPr>
          </a:p>
          <a:p>
            <a:pPr marL="0" indent="0" algn="r">
              <a:buNone/>
            </a:pPr>
            <a:endParaRPr lang="it-IT" dirty="0">
              <a:solidFill>
                <a:srgbClr val="FFFFCC"/>
              </a:solidFill>
            </a:endParaRPr>
          </a:p>
          <a:p>
            <a:pPr marL="0" indent="0" algn="r">
              <a:buNone/>
            </a:pPr>
            <a:endParaRPr lang="it-IT" dirty="0">
              <a:solidFill>
                <a:srgbClr val="FFFFCC"/>
              </a:solidFill>
            </a:endParaRPr>
          </a:p>
          <a:p>
            <a:pPr marL="0" indent="0" algn="r">
              <a:buNone/>
            </a:pPr>
            <a:endParaRPr lang="it-IT" dirty="0">
              <a:solidFill>
                <a:srgbClr val="FFFFCC"/>
              </a:solidFill>
            </a:endParaRPr>
          </a:p>
          <a:p>
            <a:pPr marL="0" indent="0" algn="r">
              <a:buNone/>
            </a:pPr>
            <a:endParaRPr lang="it-IT" dirty="0">
              <a:solidFill>
                <a:srgbClr val="FFFFCC"/>
              </a:solidFill>
            </a:endParaRPr>
          </a:p>
          <a:p>
            <a:pPr marL="0" indent="0" algn="r">
              <a:buNone/>
            </a:pPr>
            <a:endParaRPr lang="it-IT" dirty="0">
              <a:solidFill>
                <a:srgbClr val="FFFFCC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4800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L’ARCHIVE HUGO </vt:lpstr>
      <vt:lpstr>Il progetto  e i riferimenti bibliografici</vt:lpstr>
      <vt:lpstr>Gli items</vt:lpstr>
      <vt:lpstr>Gli standard di descrizione</vt:lpstr>
      <vt:lpstr>La navigazione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Lavinia Bonfatti Sabbioni - lavinia.bonfatti@studio.unibo.it</dc:creator>
  <cp:lastModifiedBy>Lavinia Bonfatti Sabbioni - lavinia.bonfatti@studio.unibo.it</cp:lastModifiedBy>
  <cp:revision>2</cp:revision>
  <dcterms:created xsi:type="dcterms:W3CDTF">2024-10-29T09:21:20Z</dcterms:created>
  <dcterms:modified xsi:type="dcterms:W3CDTF">2024-10-29T10:30:07Z</dcterms:modified>
</cp:coreProperties>
</file>