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9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8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846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51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29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820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8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7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75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33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45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9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B308-DE3B-4AC4-B985-2D82C56D7FF1}" type="datetimeFigureOut">
              <a:rPr lang="pt-BR" smtClean="0"/>
              <a:t>16/02/2021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4A14-8CF1-423E-8403-46B5A86A83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1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Linguagem de Marcação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1DES – Desenvolvimento de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1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linguagem de </a:t>
            </a:r>
            <a:r>
              <a:rPr lang="pt-BR" dirty="0" err="1" smtClean="0"/>
              <a:t>marcaçã</a:t>
            </a:r>
            <a:r>
              <a:rPr lang="pt-BR" dirty="0" smtClean="0"/>
              <a:t> 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marcação possui uma estrutura sequencial de apresentação dos conteúdos.</a:t>
            </a:r>
          </a:p>
          <a:p>
            <a:r>
              <a:rPr lang="pt-BR" dirty="0" smtClean="0"/>
              <a:t>Não possui controlador de fluxo lógico ou laços. (</a:t>
            </a:r>
            <a:r>
              <a:rPr lang="pt-BR" dirty="0" err="1" smtClean="0"/>
              <a:t>if</a:t>
            </a:r>
            <a:r>
              <a:rPr lang="pt-BR" dirty="0" smtClean="0"/>
              <a:t>, for, </a:t>
            </a:r>
            <a:r>
              <a:rPr lang="pt-BR" dirty="0" err="1" smtClean="0"/>
              <a:t>while</a:t>
            </a:r>
            <a:r>
              <a:rPr lang="pt-BR" dirty="0" smtClean="0"/>
              <a:t>)</a:t>
            </a:r>
          </a:p>
          <a:p>
            <a:r>
              <a:rPr lang="pt-BR" dirty="0" smtClean="0"/>
              <a:t>Serve para padronizar a apresentação de informações.</a:t>
            </a:r>
          </a:p>
          <a:p>
            <a:r>
              <a:rPr lang="pt-BR" dirty="0" smtClean="0"/>
              <a:t>Linguagem de </a:t>
            </a:r>
            <a:r>
              <a:rPr lang="pt-BR" dirty="0" err="1" smtClean="0"/>
              <a:t>TAGs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6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</a:t>
            </a:r>
          </a:p>
          <a:p>
            <a:r>
              <a:rPr lang="pt-BR" dirty="0" smtClean="0"/>
              <a:t>XML</a:t>
            </a:r>
          </a:p>
          <a:p>
            <a:r>
              <a:rPr lang="pt-BR" dirty="0" smtClean="0"/>
              <a:t>XHTML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1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www</a:t>
            </a:r>
            <a:endParaRPr lang="pt-BR" dirty="0" smtClean="0"/>
          </a:p>
          <a:p>
            <a:r>
              <a:rPr lang="pt-BR" dirty="0" smtClean="0"/>
              <a:t>Triple w</a:t>
            </a:r>
          </a:p>
          <a:p>
            <a:r>
              <a:rPr lang="pt-BR" dirty="0" smtClean="0"/>
              <a:t>TCP-IP (Camada de aplicação)</a:t>
            </a:r>
          </a:p>
          <a:p>
            <a:r>
              <a:rPr lang="pt-BR" dirty="0" smtClean="0"/>
              <a:t>Cliente x Servidor</a:t>
            </a:r>
          </a:p>
          <a:p>
            <a:r>
              <a:rPr lang="pt-BR" dirty="0" smtClean="0"/>
              <a:t>Browser (Navegador – IE, </a:t>
            </a:r>
            <a:r>
              <a:rPr lang="pt-BR" dirty="0" err="1" smtClean="0"/>
              <a:t>Chrome</a:t>
            </a:r>
            <a:r>
              <a:rPr lang="pt-BR" dirty="0" smtClean="0"/>
              <a:t>, Firefox)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739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Mudanças na world </a:t>
            </a:r>
            <a:r>
              <a:rPr lang="pt-BR" dirty="0" err="1" smtClean="0"/>
              <a:t>wide</a:t>
            </a:r>
            <a:r>
              <a:rPr lang="pt-BR" dirty="0" smtClean="0"/>
              <a:t>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Internet (PC para PC – Página estática)</a:t>
            </a:r>
          </a:p>
          <a:p>
            <a:r>
              <a:rPr lang="pt-BR" dirty="0" smtClean="0"/>
              <a:t>Internet 2.0 (Início dos </a:t>
            </a:r>
            <a:r>
              <a:rPr lang="pt-BR" dirty="0" err="1"/>
              <a:t>S</a:t>
            </a:r>
            <a:r>
              <a:rPr lang="pt-BR" dirty="0" err="1" smtClean="0"/>
              <a:t>mart</a:t>
            </a:r>
            <a:r>
              <a:rPr lang="pt-BR" dirty="0" smtClean="0"/>
              <a:t> </a:t>
            </a:r>
            <a:r>
              <a:rPr lang="pt-BR" dirty="0" err="1" smtClean="0"/>
              <a:t>Phones</a:t>
            </a:r>
            <a:r>
              <a:rPr lang="pt-BR" dirty="0" smtClean="0"/>
              <a:t> - Páginas dinâmicas [Flash])</a:t>
            </a:r>
          </a:p>
          <a:p>
            <a:r>
              <a:rPr lang="pt-BR" dirty="0" smtClean="0"/>
              <a:t>HTML5 CSS3 (Atual, IOT)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0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 x Hospedagem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 de domínio</a:t>
            </a:r>
          </a:p>
          <a:p>
            <a:r>
              <a:rPr lang="pt-BR" dirty="0" smtClean="0"/>
              <a:t>DNS</a:t>
            </a:r>
          </a:p>
          <a:p>
            <a:r>
              <a:rPr lang="pt-BR" dirty="0" smtClean="0"/>
              <a:t>Hospedagem (Servidores)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568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[Antigo]</a:t>
            </a:r>
            <a:r>
              <a:rPr lang="pt-BR" dirty="0" err="1" smtClean="0"/>
              <a:t>WebDesign</a:t>
            </a:r>
            <a:endParaRPr lang="pt-BR" dirty="0" smtClean="0"/>
          </a:p>
          <a:p>
            <a:r>
              <a:rPr lang="pt-BR" dirty="0" smtClean="0"/>
              <a:t>[Atual]Front-</a:t>
            </a:r>
            <a:r>
              <a:rPr lang="pt-BR" dirty="0" err="1" smtClean="0"/>
              <a:t>End</a:t>
            </a:r>
            <a:r>
              <a:rPr lang="pt-BR" dirty="0" smtClean="0"/>
              <a:t>, Back-</a:t>
            </a:r>
            <a:r>
              <a:rPr lang="pt-BR" dirty="0" err="1" smtClean="0"/>
              <a:t>End</a:t>
            </a:r>
            <a:r>
              <a:rPr lang="pt-BR" dirty="0" smtClean="0"/>
              <a:t>, </a:t>
            </a:r>
            <a:r>
              <a:rPr lang="pt-BR" dirty="0" err="1" smtClean="0"/>
              <a:t>FullStack</a:t>
            </a:r>
            <a:r>
              <a:rPr lang="pt-BR" dirty="0" smtClean="0"/>
              <a:t>, Mobile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607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Leiautes de tela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66" y="2336800"/>
            <a:ext cx="9319443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9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Planejamento</a:t>
            </a:r>
          </a:p>
          <a:p>
            <a:r>
              <a:rPr lang="pt-BR" dirty="0" smtClean="0"/>
              <a:t>Ferramentas para Prototipagem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21198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19</TotalTime>
  <Words>147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Berlim</vt:lpstr>
      <vt:lpstr>Linguagem de Marcação</vt:lpstr>
      <vt:lpstr>linguagem de marcaçã e programação</vt:lpstr>
      <vt:lpstr>Tipos</vt:lpstr>
      <vt:lpstr>World wide web</vt:lpstr>
      <vt:lpstr>Mudanças na world wide web</vt:lpstr>
      <vt:lpstr>Domínio x Hospedagem</vt:lpstr>
      <vt:lpstr>Mercado de trabalho</vt:lpstr>
      <vt:lpstr>Leiautes de tela</vt:lpstr>
      <vt:lpstr>Wireframe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Marcação</dc:title>
  <dc:creator>Aluno</dc:creator>
  <cp:lastModifiedBy>Aluno</cp:lastModifiedBy>
  <cp:revision>3</cp:revision>
  <dcterms:created xsi:type="dcterms:W3CDTF">2021-02-16T11:32:59Z</dcterms:created>
  <dcterms:modified xsi:type="dcterms:W3CDTF">2021-02-16T11:52:18Z</dcterms:modified>
</cp:coreProperties>
</file>