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0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63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2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3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98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86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9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8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3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CD3BA-C498-4702-924F-6D8CD69060DF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8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aloo.com.br/sistema-de-cabeamento-estruturado/#:~:text=Cabeamento%20estruturado%20%C3%A9%20um%20sistema,e%20Internet%20em%20seu%20pr%C3%A9dio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DE COMUNICAÇÃO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Comunicação Guiada (Com cabo)</a:t>
            </a:r>
          </a:p>
          <a:p>
            <a:pPr lvl="1"/>
            <a:r>
              <a:rPr lang="pt-BR" dirty="0" smtClean="0"/>
              <a:t>Fibra óptica para médias e grandes distâncias WAN</a:t>
            </a:r>
          </a:p>
          <a:p>
            <a:pPr lvl="1"/>
            <a:r>
              <a:rPr lang="pt-BR" dirty="0" smtClean="0"/>
              <a:t>Cabo par trançado CAT6 para pequenas distâncias LAN</a:t>
            </a:r>
          </a:p>
          <a:p>
            <a:r>
              <a:rPr lang="pt-BR" dirty="0" smtClean="0"/>
              <a:t>Comunicação não Guiada (Sem cabo)</a:t>
            </a:r>
          </a:p>
          <a:p>
            <a:pPr lvl="1"/>
            <a:r>
              <a:rPr lang="pt-BR" dirty="0" smtClean="0"/>
              <a:t>WIRELESS (Sem Cabo) termo mais genérico</a:t>
            </a:r>
          </a:p>
          <a:p>
            <a:pPr lvl="2"/>
            <a:r>
              <a:rPr lang="pt-BR" dirty="0" smtClean="0"/>
              <a:t>Infravermelho (Curta distância, precisa estar na direção correta)</a:t>
            </a:r>
          </a:p>
          <a:p>
            <a:pPr lvl="2"/>
            <a:r>
              <a:rPr lang="pt-BR" dirty="0" smtClean="0"/>
              <a:t>Bluetooth (Dente azul) – Curta distância (Até 10 metros)</a:t>
            </a:r>
          </a:p>
          <a:p>
            <a:pPr lvl="2"/>
            <a:r>
              <a:rPr lang="pt-BR" dirty="0" smtClean="0"/>
              <a:t>Wi-Fi (Redes locais domésticas) – Média Distância (micro-ondas/rádio)</a:t>
            </a:r>
          </a:p>
          <a:p>
            <a:pPr lvl="2"/>
            <a:r>
              <a:rPr lang="pt-BR" dirty="0" smtClean="0"/>
              <a:t>2G, 3G, 4G, 5G – Longas distâncias (ondas de rádio)</a:t>
            </a:r>
          </a:p>
        </p:txBody>
      </p:sp>
    </p:spTree>
    <p:extLst>
      <p:ext uri="{BB962C8B-B14F-4D97-AF65-F5344CB8AC3E}">
        <p14:creationId xmlns:p14="http://schemas.microsoft.com/office/powerpoint/2010/main" val="21135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Centralizadas (Hub, Switch, Access Point)</a:t>
            </a:r>
          </a:p>
          <a:p>
            <a:r>
              <a:rPr lang="pt-BR" dirty="0" smtClean="0"/>
              <a:t>Descentralizadas (Bridges “Pontes”, repetidores, conexão ponto a ponto)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855023"/>
            <a:ext cx="4395788" cy="26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Instrumentos de aferição e certificação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336" y="2052638"/>
            <a:ext cx="828710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LAN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728" y="2052638"/>
            <a:ext cx="850231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Cabeamento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https://blog.aloo.com.br/sistema-de-cabeamento-estruturado/#:~:text=Cabeamento%20estruturado%20%C3%A9%20um%20sistema,e%20Internet%20em%20seu%20pr%C3%A9dio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9755" y="2055813"/>
            <a:ext cx="4225627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4" y="190500"/>
            <a:ext cx="999355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</TotalTime>
  <Words>133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Redes de computadores</vt:lpstr>
      <vt:lpstr>Conceitos</vt:lpstr>
      <vt:lpstr>Topologias</vt:lpstr>
      <vt:lpstr>Instrumentos de aferição e certificação</vt:lpstr>
      <vt:lpstr>Exemplo LAN</vt:lpstr>
      <vt:lpstr>Cabeamento estruturado</vt:lpstr>
      <vt:lpstr>Apresentação do PowerPoint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dc:creator>Aluno</dc:creator>
  <cp:lastModifiedBy>Aluno</cp:lastModifiedBy>
  <cp:revision>11</cp:revision>
  <dcterms:created xsi:type="dcterms:W3CDTF">2021-04-30T11:01:20Z</dcterms:created>
  <dcterms:modified xsi:type="dcterms:W3CDTF">2021-05-07T14:16:44Z</dcterms:modified>
</cp:coreProperties>
</file>