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8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84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5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9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82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3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5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B308-DE3B-4AC4-B985-2D82C56D7FF1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1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Marcação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1DES – 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15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Leiautes de tela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66" y="2336800"/>
            <a:ext cx="931944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</a:t>
            </a:r>
            <a:r>
              <a:rPr lang="pt-BR" dirty="0" err="1" smtClean="0"/>
              <a:t>marcaçã</a:t>
            </a:r>
            <a:r>
              <a:rPr lang="pt-BR" dirty="0" smtClean="0"/>
              <a:t> 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marcação possui uma estrutura sequencial de apresentação dos conteúdos.</a:t>
            </a:r>
          </a:p>
          <a:p>
            <a:r>
              <a:rPr lang="pt-BR" dirty="0" smtClean="0"/>
              <a:t>Não possui controlador de fluxo lógico ou laços. (</a:t>
            </a:r>
            <a:r>
              <a:rPr lang="pt-BR" dirty="0" err="1" smtClean="0"/>
              <a:t>if</a:t>
            </a:r>
            <a:r>
              <a:rPr lang="pt-BR" dirty="0" smtClean="0"/>
              <a:t>, for, </a:t>
            </a:r>
            <a:r>
              <a:rPr lang="pt-BR" dirty="0" err="1" smtClean="0"/>
              <a:t>while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Serve para padronizar a apresentação de informações.</a:t>
            </a:r>
          </a:p>
          <a:p>
            <a:r>
              <a:rPr lang="pt-BR" dirty="0" smtClean="0"/>
              <a:t>Linguagem de </a:t>
            </a:r>
            <a:r>
              <a:rPr lang="pt-BR" dirty="0" err="1" smtClean="0"/>
              <a:t>TAGs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</a:t>
            </a:r>
          </a:p>
          <a:p>
            <a:r>
              <a:rPr lang="pt-BR" dirty="0" smtClean="0"/>
              <a:t>XML</a:t>
            </a:r>
          </a:p>
          <a:p>
            <a:r>
              <a:rPr lang="pt-BR" dirty="0" smtClean="0"/>
              <a:t>XHTML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1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www</a:t>
            </a:r>
            <a:endParaRPr lang="pt-BR" dirty="0" smtClean="0"/>
          </a:p>
          <a:p>
            <a:r>
              <a:rPr lang="pt-BR" dirty="0" smtClean="0"/>
              <a:t>Triple w</a:t>
            </a:r>
          </a:p>
          <a:p>
            <a:r>
              <a:rPr lang="pt-BR" dirty="0" smtClean="0"/>
              <a:t>TCP-IP (Camada de aplicação)</a:t>
            </a:r>
          </a:p>
          <a:p>
            <a:r>
              <a:rPr lang="pt-BR" dirty="0" smtClean="0"/>
              <a:t>Cliente x Servidor</a:t>
            </a:r>
          </a:p>
          <a:p>
            <a:r>
              <a:rPr lang="pt-BR" dirty="0" smtClean="0"/>
              <a:t>Browser (Navegador – IE, </a:t>
            </a:r>
            <a:r>
              <a:rPr lang="pt-BR" dirty="0" err="1" smtClean="0"/>
              <a:t>Chrome</a:t>
            </a:r>
            <a:r>
              <a:rPr lang="pt-BR" dirty="0" smtClean="0"/>
              <a:t>, Firefox)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3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Mudanças na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Internet (PC para PC – Página estática)</a:t>
            </a:r>
          </a:p>
          <a:p>
            <a:r>
              <a:rPr lang="pt-BR" dirty="0" smtClean="0"/>
              <a:t>Internet 2.0 (Início dos </a:t>
            </a:r>
            <a:r>
              <a:rPr lang="pt-BR" dirty="0" err="1"/>
              <a:t>S</a:t>
            </a:r>
            <a:r>
              <a:rPr lang="pt-BR" dirty="0" err="1" smtClean="0"/>
              <a:t>mart</a:t>
            </a:r>
            <a:r>
              <a:rPr lang="pt-BR" dirty="0" smtClean="0"/>
              <a:t> </a:t>
            </a:r>
            <a:r>
              <a:rPr lang="pt-BR" dirty="0" err="1" smtClean="0"/>
              <a:t>Phones</a:t>
            </a:r>
            <a:r>
              <a:rPr lang="pt-BR" dirty="0" smtClean="0"/>
              <a:t> - Páginas dinâmicas [Flash])</a:t>
            </a:r>
          </a:p>
          <a:p>
            <a:r>
              <a:rPr lang="pt-BR" dirty="0" smtClean="0"/>
              <a:t>HTML5 CSS3 (Atual, IOT)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0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 x 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domínio</a:t>
            </a:r>
          </a:p>
          <a:p>
            <a:r>
              <a:rPr lang="pt-BR" dirty="0" smtClean="0"/>
              <a:t>DNS</a:t>
            </a:r>
          </a:p>
          <a:p>
            <a:r>
              <a:rPr lang="pt-BR" dirty="0" smtClean="0"/>
              <a:t>Hospedagem (Servidores)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68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[Antigo]</a:t>
            </a:r>
            <a:r>
              <a:rPr lang="pt-BR" dirty="0" err="1" smtClean="0"/>
              <a:t>WebDesign</a:t>
            </a:r>
            <a:endParaRPr lang="pt-BR" dirty="0" smtClean="0"/>
          </a:p>
          <a:p>
            <a:r>
              <a:rPr lang="pt-BR" dirty="0" smtClean="0"/>
              <a:t>[Atual]Front-</a:t>
            </a:r>
            <a:r>
              <a:rPr lang="pt-BR" dirty="0" err="1" smtClean="0"/>
              <a:t>End</a:t>
            </a:r>
            <a:r>
              <a:rPr lang="pt-BR" dirty="0" smtClean="0"/>
              <a:t>, Back-</a:t>
            </a:r>
            <a:r>
              <a:rPr lang="pt-BR" dirty="0" err="1" smtClean="0"/>
              <a:t>End</a:t>
            </a:r>
            <a:r>
              <a:rPr lang="pt-BR" dirty="0" smtClean="0"/>
              <a:t>, </a:t>
            </a:r>
            <a:r>
              <a:rPr lang="pt-BR" dirty="0" err="1" smtClean="0"/>
              <a:t>FullStack</a:t>
            </a:r>
            <a:r>
              <a:rPr lang="pt-BR" dirty="0" smtClean="0"/>
              <a:t>, 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07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</a:p>
          <a:p>
            <a:r>
              <a:rPr lang="pt-BR" dirty="0" smtClean="0"/>
              <a:t>Ferramentas para Prototipagem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21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 smtClean="0"/>
              <a:t>&gt; Define que o arquivo é uma página da  internet</a:t>
            </a:r>
          </a:p>
          <a:p>
            <a:r>
              <a:rPr lang="pt-BR" dirty="0" smtClean="0"/>
              <a:t>&lt;HTML&gt; Início da página – </a:t>
            </a:r>
            <a:r>
              <a:rPr lang="pt-BR" dirty="0" err="1" smtClean="0"/>
              <a:t>Tag</a:t>
            </a:r>
            <a:r>
              <a:rPr lang="pt-BR" dirty="0" smtClean="0"/>
              <a:t> principal</a:t>
            </a:r>
          </a:p>
          <a:p>
            <a:r>
              <a:rPr lang="pt-BR" dirty="0" smtClean="0"/>
              <a:t>&lt;HEAD&gt; Cabeçalho – Configurações da página</a:t>
            </a:r>
          </a:p>
          <a:p>
            <a:r>
              <a:rPr lang="pt-BR" dirty="0" smtClean="0"/>
              <a:t>&lt;TITLE&gt; Título que aparece na barra de títulos do navegador(Chrome)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charset</a:t>
            </a:r>
            <a:r>
              <a:rPr lang="pt-BR" dirty="0" smtClean="0"/>
              <a:t>=‘utf-8’&gt; Configura os caracteres (Acentos em Português)</a:t>
            </a:r>
          </a:p>
          <a:p>
            <a:r>
              <a:rPr lang="pt-BR" dirty="0" smtClean="0"/>
              <a:t>&lt;BODY&gt; Corpo da página, onde colocamos tudo que será exibido ao usuário final (Front-</a:t>
            </a:r>
            <a:r>
              <a:rPr lang="pt-BR" dirty="0" err="1" smtClean="0"/>
              <a:t>End</a:t>
            </a:r>
            <a:r>
              <a:rPr lang="pt-BR" dirty="0" smtClean="0"/>
              <a:t>).</a:t>
            </a:r>
          </a:p>
          <a:p>
            <a:r>
              <a:rPr lang="pt-BR" dirty="0" smtClean="0"/>
              <a:t>&lt;H1&gt;</a:t>
            </a:r>
            <a:r>
              <a:rPr lang="pt-BR" dirty="0"/>
              <a:t>&lt;</a:t>
            </a:r>
            <a:r>
              <a:rPr lang="pt-BR" dirty="0" smtClean="0"/>
              <a:t>H2&gt;..&lt;H5&gt; Títulos e subtítulos da página</a:t>
            </a:r>
          </a:p>
          <a:p>
            <a:r>
              <a:rPr lang="pt-BR" dirty="0" smtClean="0"/>
              <a:t>&lt;P&gt; Paragrafo</a:t>
            </a:r>
          </a:p>
          <a:p>
            <a:r>
              <a:rPr lang="pt-BR" dirty="0" smtClean="0"/>
              <a:t>&lt;center&gt; alinha qualquer objeto ou texto</a:t>
            </a:r>
          </a:p>
          <a:p>
            <a:r>
              <a:rPr lang="pt-BR" dirty="0" smtClean="0"/>
              <a:t>&lt;p </a:t>
            </a:r>
            <a:r>
              <a:rPr lang="pt-BR" dirty="0" err="1" smtClean="0"/>
              <a:t>align</a:t>
            </a:r>
            <a:r>
              <a:rPr lang="pt-BR" dirty="0" smtClean="0"/>
              <a:t>=‘center, </a:t>
            </a:r>
            <a:r>
              <a:rPr lang="pt-BR" dirty="0" err="1" smtClean="0"/>
              <a:t>rigth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left</a:t>
            </a:r>
            <a:r>
              <a:rPr lang="pt-BR" dirty="0" smtClean="0"/>
              <a:t> ou </a:t>
            </a:r>
            <a:r>
              <a:rPr lang="pt-BR" dirty="0" err="1" smtClean="0"/>
              <a:t>justfy</a:t>
            </a:r>
            <a:r>
              <a:rPr lang="pt-BR" dirty="0" smtClean="0"/>
              <a:t>’&gt; alinha o conteúdo do parágrafo.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font</a:t>
            </a:r>
            <a:r>
              <a:rPr lang="pt-BR" dirty="0" smtClean="0"/>
              <a:t> color </a:t>
            </a:r>
            <a:r>
              <a:rPr lang="pt-BR" dirty="0" err="1" smtClean="0"/>
              <a:t>size</a:t>
            </a:r>
            <a:r>
              <a:rPr lang="pt-BR" dirty="0" smtClean="0"/>
              <a:t> face&gt; Altera a cor, o tamanho e o estilo da fonte</a:t>
            </a:r>
          </a:p>
          <a:p>
            <a:r>
              <a:rPr lang="pt-BR" dirty="0" smtClean="0"/>
              <a:t>&lt;b&gt;&lt;i&gt;&lt;u&gt; Negrito, Itálico </a:t>
            </a:r>
            <a:r>
              <a:rPr lang="pt-BR" smtClean="0"/>
              <a:t>e Sublinhado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6631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27</TotalTime>
  <Words>296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Linguagem de Marcação</vt:lpstr>
      <vt:lpstr>linguagem de marcaçã e programação</vt:lpstr>
      <vt:lpstr>Tipos</vt:lpstr>
      <vt:lpstr>World wide web</vt:lpstr>
      <vt:lpstr>Mudanças na world wide web</vt:lpstr>
      <vt:lpstr>Domínio x Hospedagem</vt:lpstr>
      <vt:lpstr>Mercado de trabalho</vt:lpstr>
      <vt:lpstr>Wireframe</vt:lpstr>
      <vt:lpstr>Tags iniciais</vt:lpstr>
      <vt:lpstr>Leiautes de tela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Marcação</dc:title>
  <dc:creator>Aluno</dc:creator>
  <cp:lastModifiedBy>Wellington Martins</cp:lastModifiedBy>
  <cp:revision>5</cp:revision>
  <dcterms:created xsi:type="dcterms:W3CDTF">2021-02-16T11:32:59Z</dcterms:created>
  <dcterms:modified xsi:type="dcterms:W3CDTF">2021-02-17T18:45:15Z</dcterms:modified>
</cp:coreProperties>
</file>