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8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207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0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18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1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93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32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8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1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69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7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FA5B-D144-40C1-AA9E-94DF3CF9BFE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44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Metodologias de 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0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3074" name="Picture 2" descr="Scrum: A Metodologia Ágil Simplific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612231"/>
            <a:ext cx="7429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9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Clássica</a:t>
            </a:r>
          </a:p>
          <a:p>
            <a:pPr lvl="1"/>
            <a:r>
              <a:rPr lang="pt-BR" dirty="0" smtClean="0"/>
              <a:t>Ainda pode ser aplicável, para o desenvolvimento de produtos mais robustos como SO, Aplicativos específicos (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Autocad</a:t>
            </a:r>
            <a:r>
              <a:rPr lang="pt-BR" dirty="0" smtClean="0"/>
              <a:t>, Photoshop)</a:t>
            </a:r>
          </a:p>
          <a:p>
            <a:r>
              <a:rPr lang="pt-BR" dirty="0" smtClean="0"/>
              <a:t>Ágeis</a:t>
            </a:r>
          </a:p>
          <a:p>
            <a:pPr lvl="1"/>
            <a:r>
              <a:rPr lang="pt-BR" dirty="0" smtClean="0"/>
              <a:t>Para quase todas demandas atuais devido ao curto espaço de tempo e muita disponibilidade de </a:t>
            </a:r>
            <a:r>
              <a:rPr lang="pt-BR" dirty="0" err="1" smtClean="0"/>
              <a:t>infra-estrutura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1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Clássicas x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Características</a:t>
            </a:r>
          </a:p>
          <a:p>
            <a:r>
              <a:rPr lang="pt-BR" dirty="0" smtClean="0"/>
              <a:t>Fases de desenvolvimento</a:t>
            </a:r>
          </a:p>
          <a:p>
            <a:r>
              <a:rPr lang="pt-BR" dirty="0" smtClean="0"/>
              <a:t>Aplicabilidade</a:t>
            </a:r>
          </a:p>
        </p:txBody>
      </p:sp>
    </p:spTree>
    <p:extLst>
      <p:ext uri="{BB962C8B-B14F-4D97-AF65-F5344CB8AC3E}">
        <p14:creationId xmlns:p14="http://schemas.microsoft.com/office/powerpoint/2010/main" val="9643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abordagem clássica de desenvolvimento de software tem como principais características a divisão do trabalho em fases e entrega do projeto ao final de um ciclo.</a:t>
            </a:r>
          </a:p>
          <a:p>
            <a:endParaRPr lang="pt-BR" dirty="0"/>
          </a:p>
          <a:p>
            <a:r>
              <a:rPr lang="pt-BR" dirty="0" smtClean="0"/>
              <a:t>A abordagem Ágil também possui fases, porém mais curtas e com entregas constantes preferencialmente </a:t>
            </a:r>
            <a:r>
              <a:rPr lang="pt-BR" b="1" dirty="0" smtClean="0"/>
              <a:t>semanais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6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(Fases de desenvolvimento)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Levantamento de requisitos</a:t>
            </a:r>
            <a:r>
              <a:rPr lang="pt-BR" dirty="0" smtClean="0"/>
              <a:t>: entender a necessidade do cliente e as regras do seu negócio (é a fase mais importante do desenvolvimento). </a:t>
            </a:r>
          </a:p>
          <a:p>
            <a:r>
              <a:rPr lang="pt-BR" b="1" dirty="0" smtClean="0"/>
              <a:t>Análise de requisitos</a:t>
            </a:r>
            <a:r>
              <a:rPr lang="pt-BR" dirty="0" smtClean="0"/>
              <a:t>: </a:t>
            </a:r>
            <a:r>
              <a:rPr lang="pt-BR" dirty="0" err="1" smtClean="0"/>
              <a:t>defi</a:t>
            </a:r>
            <a:r>
              <a:rPr lang="pt-BR" dirty="0" smtClean="0"/>
              <a:t> </a:t>
            </a:r>
            <a:r>
              <a:rPr lang="pt-BR" dirty="0" err="1" smtClean="0"/>
              <a:t>nir</a:t>
            </a:r>
            <a:r>
              <a:rPr lang="pt-BR" dirty="0" smtClean="0"/>
              <a:t> o que fazer sob o ponto de vista de análise de sistemas.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desenvolver o sistema já com cronograma, necessidades e riscos preestabelecidos.</a:t>
            </a:r>
          </a:p>
          <a:p>
            <a:r>
              <a:rPr lang="pt-BR" b="1" dirty="0" smtClean="0"/>
              <a:t>Implementação</a:t>
            </a:r>
            <a:r>
              <a:rPr lang="pt-BR" dirty="0" smtClean="0"/>
              <a:t>: começar a usar um novo processo.</a:t>
            </a:r>
          </a:p>
          <a:p>
            <a:r>
              <a:rPr lang="pt-BR" b="1" dirty="0" smtClean="0"/>
              <a:t>Testes</a:t>
            </a:r>
            <a:r>
              <a:rPr lang="pt-BR" dirty="0" smtClean="0"/>
              <a:t>: analisar se todas as funcionalidades solicitadas pelo cliente no levantamento de requisitos estão funcionando corretamente.</a:t>
            </a:r>
          </a:p>
          <a:p>
            <a:r>
              <a:rPr lang="pt-BR" b="1" dirty="0" smtClean="0"/>
              <a:t>Implantação</a:t>
            </a:r>
            <a:r>
              <a:rPr lang="pt-BR" dirty="0" smtClean="0"/>
              <a:t>: disponibilizar os processos para utilização pelo usuário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7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–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Clássica</a:t>
            </a:r>
          </a:p>
          <a:p>
            <a:r>
              <a:rPr lang="pt-BR" b="1" dirty="0" smtClean="0"/>
              <a:t>Ciclos de Vida</a:t>
            </a:r>
          </a:p>
          <a:p>
            <a:pPr marL="0" indent="0">
              <a:buNone/>
            </a:pPr>
            <a:r>
              <a:rPr lang="pt-BR" b="1" dirty="0" smtClean="0"/>
              <a:t>Ágeis (XP, SCRUM)</a:t>
            </a:r>
          </a:p>
          <a:p>
            <a:r>
              <a:rPr lang="pt-BR" b="1" dirty="0" err="1" smtClean="0"/>
              <a:t>Sprints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41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Clássica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15" y="2204994"/>
            <a:ext cx="1858017" cy="4195349"/>
          </a:xfrm>
        </p:spPr>
      </p:pic>
    </p:spTree>
    <p:extLst>
      <p:ext uri="{BB962C8B-B14F-4D97-AF65-F5344CB8AC3E}">
        <p14:creationId xmlns:p14="http://schemas.microsoft.com/office/powerpoint/2010/main" val="14839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Sprint?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Sprint é um</a:t>
            </a:r>
            <a:r>
              <a:rPr lang="pt-BR" dirty="0" smtClean="0"/>
              <a:t> conceito utilizado em </a:t>
            </a:r>
            <a:r>
              <a:rPr lang="pt-BR" dirty="0" err="1" smtClean="0"/>
              <a:t>Scrum</a:t>
            </a:r>
            <a:r>
              <a:rPr lang="pt-BR" dirty="0" smtClean="0"/>
              <a:t>, uma metodologia de gerenciamento de projetos, </a:t>
            </a:r>
            <a:r>
              <a:rPr lang="pt-BR" b="1" dirty="0" smtClean="0"/>
              <a:t>e</a:t>
            </a:r>
            <a:r>
              <a:rPr lang="pt-BR" dirty="0" smtClean="0"/>
              <a:t> representa um dos pilares do projeto em desenvolvimento baseado nessa metodologia, consistindo em cada uma das etapas de um projeto, determinadas em espaços específicos de tempo.</a:t>
            </a:r>
          </a:p>
        </p:txBody>
      </p:sp>
    </p:spTree>
    <p:extLst>
      <p:ext uri="{BB962C8B-B14F-4D97-AF65-F5344CB8AC3E}">
        <p14:creationId xmlns:p14="http://schemas.microsoft.com/office/powerpoint/2010/main" val="17773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1026" name="Picture 2" descr="Ciclo Metodologia Scr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016988"/>
            <a:ext cx="6092826" cy="42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96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2052" name="Picture 4" descr="Scrum: A Metodologia Ágil Explicada de Forma Definiti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73" y="2176463"/>
            <a:ext cx="7624630" cy="39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07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176</TotalTime>
  <Words>229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Berlim</vt:lpstr>
      <vt:lpstr>Metodologias de Desenvolvimento</vt:lpstr>
      <vt:lpstr>Clássicas x Ágeis</vt:lpstr>
      <vt:lpstr>Definição</vt:lpstr>
      <vt:lpstr>Atividades (Fases de desenvolvimento)</vt:lpstr>
      <vt:lpstr>Características – Atividades</vt:lpstr>
      <vt:lpstr>Clássica</vt:lpstr>
      <vt:lpstr>O que é Sprint?</vt:lpstr>
      <vt:lpstr>SCRUM</vt:lpstr>
      <vt:lpstr>SCRUM</vt:lpstr>
      <vt:lpstr>SCRUM</vt:lpstr>
      <vt:lpstr>Aplicabilidade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</dc:title>
  <dc:creator>Aluno</dc:creator>
  <cp:lastModifiedBy>Aluno</cp:lastModifiedBy>
  <cp:revision>7</cp:revision>
  <dcterms:created xsi:type="dcterms:W3CDTF">2021-01-20T09:50:41Z</dcterms:created>
  <dcterms:modified xsi:type="dcterms:W3CDTF">2021-06-07T14:26:31Z</dcterms:modified>
</cp:coreProperties>
</file>