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B5A69-4B6C-46D7-B689-D5BBC8E43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85467-B830-4CA8-92E5-881F12A2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AB9787-9364-432E-8CF8-9ADF43C4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ACD734-1888-4961-BCAC-AAB5EF54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D19CB-7676-43CB-B7A2-9E7FEF84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8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9A82-9F67-4641-8F52-4B5EC23F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852717-6B1C-41B4-A3D1-950D51E12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654B6-3D47-4C32-A710-471E8EB4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91FF4D-E421-490D-8165-933ECA56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A8D348-1172-4FC6-A666-6DACBF36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32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BC1652-B147-4F8C-ADB2-EDBBD3819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7A4467-AD0F-425A-BFBD-DCADEBAAC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7DFAB-B538-4CCF-8F40-811B56A0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CE3061-6318-4BA6-ACA6-E219E516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B790E1-E752-4686-9D51-D17ED78E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70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81F87-49A0-4D49-9C66-F274E559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032C13-A167-4744-9665-F04020D88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DF7C2E-E405-48DD-83B0-31C5E5B8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6FBD5-815A-40C5-A83F-E7362F23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D54DD-B36E-47AE-8353-C2400FFF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79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4110B-CE05-405D-BCA3-98E46FA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BBC9F2-C5AF-4AD3-A6A5-BF548AC6D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8FF79-C342-4412-8ED8-C9CB836D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AC2EF-9E78-4667-A701-DC730820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16AF1-9FF9-4D34-9A27-07738156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8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01AEC-2B96-40D0-918A-F64A3337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EFA9A6-80A9-4D53-AB4C-48A7526C1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6B7480-F123-4515-8AFF-A232B8FB4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BC05AA-8909-4E61-A4C6-9EC08AF3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F326CA-08D4-45A9-8A8B-1C60BB89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5FFBCC-CBB7-448D-BB1B-EB0E7CB2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26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929D8-6D33-43BE-9BC1-6AB39C18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BA3AA-67DF-4B9C-B192-4478B052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C5B354-10B7-4848-AA5E-E4C718C32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396CF6-AE3F-4B79-89CF-F8334626B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384D3C-008C-4374-BBCA-472C449AB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B62680-2537-4869-A4D3-B6B9236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EEF3533-654D-43FD-87F7-70AFE4A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D4644D-9676-4243-937C-201AB3FC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14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EBF0-DA62-42DB-955B-73C73D8C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758EF3-4304-4DF5-87CC-3B6D8914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56B52E-E779-4713-BB2D-16F6A862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1DB1CD-25DC-4572-A3A3-CCC9B033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20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6A406C-A43A-44B1-9ABB-CFBA7AA0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5AE279-604F-4509-844A-D5A1F674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4921A8-FB92-4EFA-B5EE-52BC16C2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BFA52-0D38-4D5D-B8E5-B79F015A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77B9F-CE4A-474F-ACD0-0FDEB9B40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5DE6DB-A8A4-4BA5-BE94-D5FA586BC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716E5C-F3B3-40A7-BB02-A44DD1F8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CFB6AB-E69A-426E-BC4B-51DE4B4E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6F3FED-2308-4517-BEAC-FDCE2A5E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79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5F0A7-C334-455F-9510-81AAB2BFA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065840-A399-41E9-8BF6-7829D77E5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EE51EF-AE52-491A-9942-F86338C54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BD3495-64F0-4FE0-8D0F-198EFBC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E1418-E939-4557-9667-42FB65F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412B7D-5E1F-4F47-8172-57B4BC20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09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C8F98C-D4B4-4733-AF63-B0712BB9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7FDD44-543A-45BA-92EA-7536335B8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7D069-ABE8-4409-BD2E-DCB4EE1D5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B9994-6801-4477-80C3-78D0B288CE7D}" type="datetimeFigureOut">
              <a:rPr lang="pt-BR" smtClean="0"/>
              <a:t>27/05/2021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FE128-27D9-4128-9A4C-1F7A8786F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F888C4-A05C-4C6B-B879-6900ADCC3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A333-A2A8-44F0-914C-4697D2900D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5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4E36561-E975-44F4-A560-B8A508A82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89E7B1-9086-4F1C-B615-6CEFA51CC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28" y="0"/>
            <a:ext cx="8648743" cy="685800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2466CD6-3F6E-4A33-A322-A7B30CC07D30}"/>
              </a:ext>
            </a:extLst>
          </p:cNvPr>
          <p:cNvSpPr/>
          <p:nvPr/>
        </p:nvSpPr>
        <p:spPr>
          <a:xfrm>
            <a:off x="4696287" y="1269507"/>
            <a:ext cx="1979721" cy="40837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83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8B58006-56FA-41F4-B1B5-7292915D3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528" y="995641"/>
            <a:ext cx="8659332" cy="56049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FF5FAC1-C8AF-4585-99A2-9498B953B84D}"/>
              </a:ext>
            </a:extLst>
          </p:cNvPr>
          <p:cNvSpPr txBox="1"/>
          <p:nvPr/>
        </p:nvSpPr>
        <p:spPr>
          <a:xfrm>
            <a:off x="1926454" y="559293"/>
            <a:ext cx="1481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Exemplo UML</a:t>
            </a:r>
          </a:p>
        </p:txBody>
      </p:sp>
    </p:spTree>
    <p:extLst>
      <p:ext uri="{BB962C8B-B14F-4D97-AF65-F5344CB8AC3E}">
        <p14:creationId xmlns:p14="http://schemas.microsoft.com/office/powerpoint/2010/main" val="402796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2BC6746-8F0D-4046-943D-9C029DA9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36" y="0"/>
            <a:ext cx="97193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C622A2E-D3EF-4CBB-BD70-3F215E31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00" y="0"/>
            <a:ext cx="98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9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F9DA78-F0C0-427D-B026-009C6958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99" y="365125"/>
            <a:ext cx="9228565" cy="64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5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5F8922-C96F-4FEE-9E95-FBF2F8071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314" y="0"/>
            <a:ext cx="92573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7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41B2F7A-6767-4FA2-8191-64D786A5C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58" y="0"/>
            <a:ext cx="96264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8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985925-2F50-48FB-9DBD-C6ABB075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1" y="0"/>
            <a:ext cx="9943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14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FD1BDF-F93D-4287-923A-39C7B8FB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54" y="0"/>
            <a:ext cx="10062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ECD6CDD-D99C-4DB7-A707-F0DFF523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72" y="0"/>
            <a:ext cx="97660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5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26ACD5-7B1D-4B0A-81CF-427D9C998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30" y="554356"/>
            <a:ext cx="10046398" cy="607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0617A2D-41F1-4555-A0AE-5629489B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1" y="0"/>
            <a:ext cx="119467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993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Martins Alves</dc:creator>
  <cp:lastModifiedBy>Rafael Martins Alves</cp:lastModifiedBy>
  <cp:revision>3</cp:revision>
  <dcterms:created xsi:type="dcterms:W3CDTF">2021-05-27T13:22:28Z</dcterms:created>
  <dcterms:modified xsi:type="dcterms:W3CDTF">2021-05-28T12:32:42Z</dcterms:modified>
</cp:coreProperties>
</file>