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9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4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1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6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42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1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6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7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3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4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3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AF82CF-1871-43D1-825D-C495EBCAFD78}" type="datetimeFigureOut">
              <a:rPr lang="pt-BR" smtClean="0"/>
              <a:t>04/03/2021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D371A4-3E4F-454E-B73A-C18213C935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7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NTFS FAT32 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02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Trilha, setores e cluster.</a:t>
            </a:r>
            <a:endParaRPr lang="pt-BR" dirty="0"/>
          </a:p>
        </p:txBody>
      </p:sp>
      <p:pic>
        <p:nvPicPr>
          <p:cNvPr id="1026" name="Picture 2" descr="Locomotech - Hardware - HD - Locomotiva 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956" y="2557463"/>
            <a:ext cx="2986087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6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HD por dentro</a:t>
            </a:r>
            <a:endParaRPr lang="pt-BR" dirty="0"/>
          </a:p>
        </p:txBody>
      </p:sp>
      <p:pic>
        <p:nvPicPr>
          <p:cNvPr id="2050" name="Picture 2" descr="Hardware – TechTudo » Dividindo arquivos em clusters » Arquiv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917" y="2557463"/>
            <a:ext cx="411416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4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TAA (Tabela de alocação de arquivos)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2328" y="2557463"/>
            <a:ext cx="414734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Orgânico</vt:lpstr>
      <vt:lpstr>Sistema de arquivos</vt:lpstr>
      <vt:lpstr>Trilha, setores e cluster.</vt:lpstr>
      <vt:lpstr>HD por dentro</vt:lpstr>
      <vt:lpstr>TAA (Tabela de alocação de arquivos)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arquivos</dc:title>
  <dc:creator>Aluno</dc:creator>
  <cp:lastModifiedBy>Aluno</cp:lastModifiedBy>
  <cp:revision>2</cp:revision>
  <dcterms:created xsi:type="dcterms:W3CDTF">2021-03-04T13:21:20Z</dcterms:created>
  <dcterms:modified xsi:type="dcterms:W3CDTF">2021-03-04T13:25:06Z</dcterms:modified>
</cp:coreProperties>
</file>