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80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2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4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71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69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41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0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01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50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58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91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58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5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7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BB65-0AC7-4537-A7A8-646F8AF3457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AAD0-37C3-4EFE-B481-95C6C366C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2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Termo de Abertura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95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DESENVOLVER O TERMO DE ABERTURA DE PROJETO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BB04D079-CAFB-444A-A7D0-B0258C2F3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6" y="2475621"/>
            <a:ext cx="8242724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Business case: </a:t>
            </a:r>
          </a:p>
          <a:p>
            <a:r>
              <a:rPr lang="pt-BR" dirty="0" smtClean="0"/>
              <a:t>O business case aprovado, ou similar, é o documento de negócio mais comumente usado para criar o termo de abertura de projeto. Ele descreve as informações necessárias do ponto de vista de negócio, para determinar se os resultados esperados do projeto justificam o investimento necessário. Normalmente, a necessidade de negócio e a análise de custo-benefício estão contidas nos business case para justificar e estabelecer os limites do projeto. </a:t>
            </a:r>
          </a:p>
        </p:txBody>
      </p:sp>
    </p:spTree>
    <p:extLst>
      <p:ext uri="{BB962C8B-B14F-4D97-AF65-F5344CB8AC3E}">
        <p14:creationId xmlns:p14="http://schemas.microsoft.com/office/powerpoint/2010/main" val="14370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O TERMO DE ABERTURA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 smtClean="0"/>
              <a:t>Documentos de Negócio</a:t>
            </a:r>
          </a:p>
          <a:p>
            <a:pPr marL="800100" lvl="1" indent="-342900">
              <a:lnSpc>
                <a:spcPct val="150000"/>
              </a:lnSpc>
            </a:pPr>
            <a:r>
              <a:rPr lang="pt-BR" b="1" dirty="0" smtClean="0"/>
              <a:t>Business case: </a:t>
            </a:r>
          </a:p>
          <a:p>
            <a:pPr lvl="2" algn="just">
              <a:lnSpc>
                <a:spcPct val="150000"/>
              </a:lnSpc>
            </a:pPr>
            <a:r>
              <a:rPr lang="pt-BR" dirty="0" smtClean="0"/>
              <a:t>Demanda de mercado</a:t>
            </a:r>
          </a:p>
          <a:p>
            <a:pPr lvl="2" algn="just">
              <a:lnSpc>
                <a:spcPct val="150000"/>
              </a:lnSpc>
            </a:pPr>
            <a:r>
              <a:rPr lang="pt-BR" dirty="0" smtClean="0"/>
              <a:t>Necessidade organizacional</a:t>
            </a:r>
          </a:p>
          <a:p>
            <a:pPr lvl="2" algn="just">
              <a:lnSpc>
                <a:spcPct val="150000"/>
              </a:lnSpc>
            </a:pPr>
            <a:r>
              <a:rPr lang="pt-BR" dirty="0" smtClean="0"/>
              <a:t>Solicitação do cliente</a:t>
            </a:r>
          </a:p>
          <a:p>
            <a:pPr lvl="2" algn="just">
              <a:lnSpc>
                <a:spcPct val="150000"/>
              </a:lnSpc>
            </a:pPr>
            <a:r>
              <a:rPr lang="pt-BR" dirty="0" smtClean="0"/>
              <a:t>Avanço tecnológico</a:t>
            </a:r>
          </a:p>
          <a:p>
            <a:pPr lvl="2" algn="just">
              <a:lnSpc>
                <a:spcPct val="150000"/>
              </a:lnSpc>
            </a:pPr>
            <a:r>
              <a:rPr lang="pt-BR" dirty="0" smtClean="0"/>
              <a:t>Um requisito legal</a:t>
            </a:r>
          </a:p>
          <a:p>
            <a:pPr lvl="2" algn="just">
              <a:lnSpc>
                <a:spcPct val="150000"/>
              </a:lnSpc>
            </a:pPr>
            <a:r>
              <a:rPr lang="pt-BR" dirty="0" smtClean="0"/>
              <a:t>Impactos ecológicos</a:t>
            </a:r>
          </a:p>
          <a:p>
            <a:pPr lvl="2" algn="just">
              <a:lnSpc>
                <a:spcPct val="150000"/>
              </a:lnSpc>
            </a:pPr>
            <a:r>
              <a:rPr lang="pt-BR" dirty="0" smtClean="0"/>
              <a:t>Necessidades de natureza social</a:t>
            </a:r>
          </a:p>
        </p:txBody>
      </p:sp>
    </p:spTree>
    <p:extLst>
      <p:ext uri="{BB962C8B-B14F-4D97-AF65-F5344CB8AC3E}">
        <p14:creationId xmlns:p14="http://schemas.microsoft.com/office/powerpoint/2010/main" val="392792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O TERMO DE ABERTURA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pt-BR" dirty="0" smtClean="0"/>
              <a:t>Acordos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São utilizados para definir intenções as iniciais do projeto. Podem tomar a forma de contratos, memorandos de entendimento, acordos de nível de serviço, cartas de acordo, cartas de intenção, acordos verbais, e-mails ou acordos por escrito.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3. Fatores Ambientais da Empresa</a:t>
            </a:r>
          </a:p>
          <a:p>
            <a:pPr marL="742950" lvl="1" indent="-285750">
              <a:lnSpc>
                <a:spcPct val="150000"/>
              </a:lnSpc>
            </a:pPr>
            <a:r>
              <a:rPr lang="pt-BR" dirty="0" smtClean="0"/>
              <a:t>Padrões governamentais</a:t>
            </a:r>
          </a:p>
          <a:p>
            <a:pPr marL="742950" lvl="1" indent="-285750">
              <a:lnSpc>
                <a:spcPct val="150000"/>
              </a:lnSpc>
            </a:pPr>
            <a:r>
              <a:rPr lang="pt-BR" dirty="0" smtClean="0"/>
              <a:t>Requisitos ou restrições legais e regulatórios</a:t>
            </a:r>
          </a:p>
          <a:p>
            <a:pPr marL="742950" lvl="1" indent="-285750">
              <a:lnSpc>
                <a:spcPct val="150000"/>
              </a:lnSpc>
            </a:pPr>
            <a:r>
              <a:rPr lang="pt-BR" dirty="0" smtClean="0"/>
              <a:t>Condições de mercado</a:t>
            </a:r>
          </a:p>
          <a:p>
            <a:pPr marL="742950" lvl="1" indent="-285750">
              <a:lnSpc>
                <a:spcPct val="150000"/>
              </a:lnSpc>
            </a:pPr>
            <a:r>
              <a:rPr lang="pt-BR" dirty="0" smtClean="0"/>
              <a:t>Cultura organizacional e clima político</a:t>
            </a:r>
          </a:p>
          <a:p>
            <a:pPr marL="742950" lvl="1" indent="-285750">
              <a:lnSpc>
                <a:spcPct val="150000"/>
              </a:lnSpc>
            </a:pPr>
            <a:r>
              <a:rPr lang="pt-BR" dirty="0" smtClean="0"/>
              <a:t>Expectativas das partes interessadas e limites dos riscos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06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O TERMO DE ABERTURA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4. Ativos de Processos Organizacionais</a:t>
            </a:r>
          </a:p>
          <a:p>
            <a:r>
              <a:rPr lang="pt-BR" dirty="0" smtClean="0"/>
              <a:t>Políticas, processos e procedimentos organizacionais padrão</a:t>
            </a:r>
          </a:p>
          <a:p>
            <a:r>
              <a:rPr lang="pt-BR" dirty="0" smtClean="0"/>
              <a:t>Estrutura de governança do projeto, portfólio e programa (funções e processos de governança para fornecer orientação e tomada de decisão)</a:t>
            </a:r>
          </a:p>
          <a:p>
            <a:r>
              <a:rPr lang="pt-BR" dirty="0" smtClean="0"/>
              <a:t>Métodos de monitoramento e produção de relatórios</a:t>
            </a:r>
          </a:p>
          <a:p>
            <a:r>
              <a:rPr lang="pt-BR" dirty="0" smtClean="0"/>
              <a:t>Modelos (por exemplo, modelo de TAP)</a:t>
            </a:r>
          </a:p>
          <a:p>
            <a:r>
              <a:rPr lang="pt-BR" dirty="0" smtClean="0"/>
              <a:t>Informações históricas, repositório de lições aprendidas</a:t>
            </a:r>
          </a:p>
        </p:txBody>
      </p:sp>
    </p:spTree>
    <p:extLst>
      <p:ext uri="{BB962C8B-B14F-4D97-AF65-F5344CB8AC3E}">
        <p14:creationId xmlns:p14="http://schemas.microsoft.com/office/powerpoint/2010/main" val="3260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O TERMO DE ABERTURA DE PROJETO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BB04D079-CAFB-444A-A7D0-B0258C2F3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6" y="2475621"/>
            <a:ext cx="8242724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7637"/>
            <a:ext cx="48768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0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de abertura do projeto não é apenas uma página de contrato, é todo o documento do projeto, com análise de mercado, escopo, cronograma e objetivos bem definidos (Faze de Planejamento) por isso também pode ser chamado de </a:t>
            </a:r>
            <a:r>
              <a:rPr lang="pt-BR" b="1" dirty="0" smtClean="0"/>
              <a:t>Planejamento do Projeto</a:t>
            </a:r>
            <a:r>
              <a:rPr lang="pt-BR" dirty="0" smtClean="0"/>
              <a:t>, ou apenas “</a:t>
            </a:r>
            <a:r>
              <a:rPr lang="pt-BR" b="1" dirty="0" smtClean="0"/>
              <a:t>O projeto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Em nosso caso ele fará parte do </a:t>
            </a:r>
            <a:r>
              <a:rPr lang="pt-BR" b="1" dirty="0" smtClean="0"/>
              <a:t>Documento do Projeto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Documento</a:t>
            </a:r>
            <a:r>
              <a:rPr lang="pt-BR" dirty="0" smtClean="0"/>
              <a:t> este que será entregue junto com a </a:t>
            </a:r>
            <a:r>
              <a:rPr lang="pt-BR" b="1" dirty="0" smtClean="0"/>
              <a:t>apresentação</a:t>
            </a:r>
            <a:r>
              <a:rPr lang="pt-BR" dirty="0" smtClean="0"/>
              <a:t> </a:t>
            </a:r>
            <a:r>
              <a:rPr lang="pt-BR" b="1" dirty="0" smtClean="0"/>
              <a:t>do</a:t>
            </a:r>
            <a:r>
              <a:rPr lang="pt-BR" dirty="0" smtClean="0"/>
              <a:t> </a:t>
            </a:r>
            <a:r>
              <a:rPr lang="pt-BR" b="1" dirty="0" smtClean="0"/>
              <a:t>produto</a:t>
            </a:r>
            <a:r>
              <a:rPr lang="pt-BR" dirty="0" smtClean="0"/>
              <a:t> (web e </a:t>
            </a:r>
            <a:r>
              <a:rPr lang="pt-BR" dirty="0" err="1" smtClean="0"/>
              <a:t>app</a:t>
            </a:r>
            <a:r>
              <a:rPr lang="pt-BR" dirty="0" smtClean="0"/>
              <a:t>) desenvolvido no final do nosso módulo.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61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13</TotalTime>
  <Words>371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TAP</vt:lpstr>
      <vt:lpstr>DESENVOLVER O TERMO DE ABERTURA DE PROJETO</vt:lpstr>
      <vt:lpstr>Documentos de Negócio</vt:lpstr>
      <vt:lpstr>DESENVOLVER O TERMO DE ABERTURA DE PROJETO</vt:lpstr>
      <vt:lpstr>DESENVOLVER O TERMO DE ABERTURA DE PROJETO</vt:lpstr>
      <vt:lpstr>DESENVOLVER O TERMO DE ABERTURA DE PROJETO</vt:lpstr>
      <vt:lpstr>DESENVOLVER O TERMO DE ABERTURA DE PROJETO</vt:lpstr>
      <vt:lpstr>Apresentação do PowerPoint</vt:lpstr>
      <vt:lpstr>Observações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</dc:title>
  <dc:creator>Aluno</dc:creator>
  <cp:lastModifiedBy>Aluno</cp:lastModifiedBy>
  <cp:revision>3</cp:revision>
  <dcterms:created xsi:type="dcterms:W3CDTF">2021-01-19T10:34:10Z</dcterms:created>
  <dcterms:modified xsi:type="dcterms:W3CDTF">2021-01-19T10:47:36Z</dcterms:modified>
</cp:coreProperties>
</file>