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59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042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0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16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6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4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6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B8EE8A-82AD-400E-9B2F-D8F6EC65E96E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C0EBEA-A793-44E1-8A69-CF7B80DCD6E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8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Endereçamento IP v4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Protocolo TCP IP: Camada de Rede, segunda camada.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0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 entre IP e Máscara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Máscara foi uma solução de </a:t>
            </a:r>
            <a:r>
              <a:rPr lang="pt-BR" dirty="0" smtClean="0">
                <a:solidFill>
                  <a:srgbClr val="FF0000"/>
                </a:solidFill>
              </a:rPr>
              <a:t>roteamento</a:t>
            </a:r>
            <a:r>
              <a:rPr lang="pt-BR" dirty="0" smtClean="0"/>
              <a:t>, que ampliou a capacidade das redes</a:t>
            </a:r>
          </a:p>
          <a:p>
            <a:r>
              <a:rPr lang="pt-BR" dirty="0" smtClean="0"/>
              <a:t>E também melhor ao desempenho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87" y="3336324"/>
            <a:ext cx="4762826" cy="24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as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A: 255.0.0.0</a:t>
            </a:r>
          </a:p>
          <a:p>
            <a:r>
              <a:rPr lang="pt-BR" dirty="0" smtClean="0"/>
              <a:t>Classe B: 255.255.0.0</a:t>
            </a:r>
          </a:p>
          <a:p>
            <a:r>
              <a:rPr lang="pt-BR" dirty="0" smtClean="0"/>
              <a:t>Classe C: 255.255.255.0</a:t>
            </a:r>
          </a:p>
          <a:p>
            <a:r>
              <a:rPr lang="pt-BR" dirty="0"/>
              <a:t>O número “255” representa a rede e os zeros “0” representam os Hosts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Classe A: /8</a:t>
            </a:r>
          </a:p>
          <a:p>
            <a:r>
              <a:rPr lang="pt-BR" dirty="0" smtClean="0"/>
              <a:t>Classe B: /16</a:t>
            </a:r>
          </a:p>
          <a:p>
            <a:r>
              <a:rPr lang="pt-BR" dirty="0" smtClean="0"/>
              <a:t>Classe C: /24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03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as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A  /8 = 11111111.00000000.00000000.00000000 = 255.0.0.0</a:t>
            </a:r>
          </a:p>
          <a:p>
            <a:r>
              <a:rPr lang="pt-BR" dirty="0" smtClean="0"/>
              <a:t>Classe B /16 = 11111111.11111111.00000000.00000000 = 255.255.0.0</a:t>
            </a:r>
          </a:p>
          <a:p>
            <a:r>
              <a:rPr lang="pt-BR" dirty="0" smtClean="0"/>
              <a:t>Classe C /24 = 11111111.11111111.11111111.00000000 = 255.255.255.0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7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 v4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32 Bits</a:t>
            </a:r>
          </a:p>
          <a:p>
            <a:r>
              <a:rPr lang="pt-BR" dirty="0" smtClean="0"/>
              <a:t>4 octetos:</a:t>
            </a:r>
          </a:p>
          <a:p>
            <a:r>
              <a:rPr lang="pt-BR" dirty="0" smtClean="0"/>
              <a:t>Decimal min 0 </a:t>
            </a:r>
            <a:r>
              <a:rPr lang="pt-BR" dirty="0" err="1" smtClean="0"/>
              <a:t>max</a:t>
            </a:r>
            <a:r>
              <a:rPr lang="pt-BR" dirty="0" smtClean="0"/>
              <a:t> 254;</a:t>
            </a:r>
          </a:p>
          <a:p>
            <a:r>
              <a:rPr lang="pt-BR" dirty="0" smtClean="0"/>
              <a:t>Em binário min 00000000 </a:t>
            </a:r>
            <a:r>
              <a:rPr lang="pt-BR" dirty="0" err="1" smtClean="0"/>
              <a:t>max</a:t>
            </a:r>
            <a:r>
              <a:rPr lang="pt-BR" dirty="0" smtClean="0"/>
              <a:t> 11111111</a:t>
            </a:r>
          </a:p>
          <a:p>
            <a:r>
              <a:rPr lang="pt-BR" dirty="0" smtClean="0"/>
              <a:t>Número total de endereços é 255</a:t>
            </a:r>
            <a:r>
              <a:rPr lang="pt-BR" baseline="30000" dirty="0" smtClean="0"/>
              <a:t>4 </a:t>
            </a:r>
            <a:r>
              <a:rPr lang="pt-BR" dirty="0" smtClean="0"/>
              <a:t>= 4.228.250.625;</a:t>
            </a:r>
          </a:p>
          <a:p>
            <a:r>
              <a:rPr lang="pt-BR" dirty="0" smtClean="0"/>
              <a:t>Pouco mais de 4 bilhões de endereços.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8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32 Bits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192.168.</a:t>
            </a:r>
            <a:r>
              <a:rPr lang="pt-BR" dirty="0" smtClean="0">
                <a:solidFill>
                  <a:srgbClr val="FF0000"/>
                </a:solidFill>
              </a:rPr>
              <a:t>258</a:t>
            </a:r>
            <a:r>
              <a:rPr lang="pt-BR" dirty="0" smtClean="0"/>
              <a:t>.32 Teste: este endereço É ou não É um endereço IPv4.</a:t>
            </a:r>
          </a:p>
          <a:p>
            <a:r>
              <a:rPr lang="pt-BR" dirty="0" smtClean="0"/>
              <a:t>192.168.253.134 Este é um endereço IP, por que o de cima não é?</a:t>
            </a:r>
          </a:p>
          <a:p>
            <a:r>
              <a:rPr lang="pt-BR" dirty="0" smtClean="0"/>
              <a:t>Porque um dos octetos é maior do que 255</a:t>
            </a:r>
          </a:p>
          <a:p>
            <a:r>
              <a:rPr lang="pt-BR" dirty="0"/>
              <a:t>11000000. 10101000. </a:t>
            </a:r>
            <a:r>
              <a:rPr lang="pt-BR" dirty="0" smtClean="0">
                <a:solidFill>
                  <a:srgbClr val="FF0000"/>
                </a:solidFill>
              </a:rPr>
              <a:t>100000010</a:t>
            </a:r>
            <a:r>
              <a:rPr lang="pt-BR" dirty="0" smtClean="0"/>
              <a:t>.00100000 não é endereço IPv4</a:t>
            </a:r>
          </a:p>
          <a:p>
            <a:r>
              <a:rPr lang="pt-BR" dirty="0"/>
              <a:t>11000000. 10101000. </a:t>
            </a:r>
            <a:r>
              <a:rPr lang="pt-BR" dirty="0" smtClean="0">
                <a:solidFill>
                  <a:schemeClr val="tx1"/>
                </a:solidFill>
              </a:rPr>
              <a:t>11111101</a:t>
            </a:r>
            <a:r>
              <a:rPr lang="pt-BR" dirty="0"/>
              <a:t>. 10000110 </a:t>
            </a:r>
            <a:r>
              <a:rPr lang="pt-BR" dirty="0" smtClean="0"/>
              <a:t>é um endereço IPv4</a:t>
            </a:r>
          </a:p>
          <a:p>
            <a:r>
              <a:rPr lang="pt-BR" dirty="0" smtClean="0"/>
              <a:t>10.1.1.3.2 Teste: </a:t>
            </a:r>
            <a:r>
              <a:rPr lang="pt-BR" dirty="0"/>
              <a:t>este endereço É ou não </a:t>
            </a:r>
            <a:r>
              <a:rPr lang="pt-BR" dirty="0" smtClean="0"/>
              <a:t>É </a:t>
            </a:r>
            <a:r>
              <a:rPr lang="pt-BR" dirty="0"/>
              <a:t>um endereço </a:t>
            </a:r>
            <a:r>
              <a:rPr lang="pt-BR" dirty="0" smtClean="0"/>
              <a:t>IPv4.</a:t>
            </a:r>
          </a:p>
          <a:p>
            <a:r>
              <a:rPr lang="pt-BR" dirty="0" smtClean="0"/>
              <a:t>Não é um endereço IP porque tem mais de 4 octetos.</a:t>
            </a:r>
          </a:p>
          <a:p>
            <a:r>
              <a:rPr lang="pt-BR" dirty="0" smtClean="0"/>
              <a:t>10.0.1.2 É um endereço IP.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0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máscaras seguem as mesmas regras dos endereços IPv4</a:t>
            </a:r>
          </a:p>
          <a:p>
            <a:r>
              <a:rPr lang="pt-BR" dirty="0" smtClean="0"/>
              <a:t>Porém servem para identificar as </a:t>
            </a:r>
            <a:r>
              <a:rPr lang="pt-BR" dirty="0" err="1" smtClean="0"/>
              <a:t>SubRedes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IP identifica cada “host” ponto de rede e máscara identifica um conjunto (</a:t>
            </a:r>
            <a:r>
              <a:rPr lang="pt-BR" dirty="0" err="1" smtClean="0"/>
              <a:t>subrede</a:t>
            </a:r>
            <a:r>
              <a:rPr lang="pt-BR" dirty="0" smtClean="0"/>
              <a:t>).</a:t>
            </a:r>
          </a:p>
          <a:p>
            <a:r>
              <a:rPr lang="pt-BR" dirty="0"/>
              <a:t>Máscaras comuns mais utilizadas</a:t>
            </a:r>
            <a:br>
              <a:rPr lang="pt-BR" dirty="0"/>
            </a:br>
            <a:r>
              <a:rPr lang="pt-BR" dirty="0"/>
              <a:t>255.255.255.0 = </a:t>
            </a:r>
            <a:r>
              <a:rPr lang="pt-BR" dirty="0" smtClean="0"/>
              <a:t>/24 = Classe C</a:t>
            </a:r>
            <a:br>
              <a:rPr lang="pt-BR" dirty="0" smtClean="0"/>
            </a:br>
            <a:r>
              <a:rPr lang="pt-BR" dirty="0" smtClean="0"/>
              <a:t>11111111.11111111.11111111.00000000</a:t>
            </a:r>
            <a:br>
              <a:rPr lang="pt-BR" dirty="0" smtClean="0"/>
            </a:br>
            <a:r>
              <a:rPr lang="pt-BR" dirty="0" smtClean="0"/>
              <a:t>255.255.0.0 = /16 = Classe B</a:t>
            </a:r>
            <a:br>
              <a:rPr lang="pt-BR" dirty="0" smtClean="0"/>
            </a:br>
            <a:r>
              <a:rPr lang="pt-BR" dirty="0" smtClean="0"/>
              <a:t>11111111.11111111.00000000.00000000</a:t>
            </a:r>
            <a:br>
              <a:rPr lang="pt-BR" dirty="0" smtClean="0"/>
            </a:br>
            <a:r>
              <a:rPr lang="pt-BR" dirty="0" smtClean="0"/>
              <a:t>255.0.0.0 = /8 = Classe A</a:t>
            </a:r>
            <a:br>
              <a:rPr lang="pt-BR" dirty="0" smtClean="0"/>
            </a:br>
            <a:r>
              <a:rPr lang="pt-BR" dirty="0" smtClean="0"/>
              <a:t>11111111.00000000.00000000.00000000</a:t>
            </a:r>
          </a:p>
        </p:txBody>
      </p:sp>
    </p:spTree>
    <p:extLst>
      <p:ext uri="{BB962C8B-B14F-4D97-AF65-F5344CB8AC3E}">
        <p14:creationId xmlns:p14="http://schemas.microsoft.com/office/powerpoint/2010/main" val="38915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Máscara de </a:t>
            </a:r>
            <a:r>
              <a:rPr lang="pt-BR" dirty="0" err="1" smtClean="0"/>
              <a:t>subrede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255 identifica a rede</a:t>
            </a:r>
          </a:p>
          <a:p>
            <a:r>
              <a:rPr lang="pt-BR" dirty="0" smtClean="0"/>
              <a:t>0 identifica os hosts</a:t>
            </a:r>
          </a:p>
          <a:p>
            <a:r>
              <a:rPr lang="pt-BR" dirty="0" smtClean="0"/>
              <a:t>Ex1: Máscara 255.255.0.0, o IP inicial 172.16.0.1</a:t>
            </a:r>
            <a:br>
              <a:rPr lang="pt-BR" dirty="0" smtClean="0"/>
            </a:br>
            <a:r>
              <a:rPr lang="pt-BR" dirty="0" smtClean="0"/>
              <a:t>O maior IP desta rede seria 172.16.255.255</a:t>
            </a:r>
            <a:br>
              <a:rPr lang="pt-BR" dirty="0" smtClean="0"/>
            </a:br>
            <a:r>
              <a:rPr lang="pt-BR" dirty="0" smtClean="0"/>
              <a:t>O máximo de hosts desta rede é 255</a:t>
            </a:r>
            <a:r>
              <a:rPr lang="pt-BR" baseline="30000" dirty="0" smtClean="0"/>
              <a:t>2</a:t>
            </a:r>
            <a:r>
              <a:rPr lang="pt-BR" dirty="0" smtClean="0"/>
              <a:t> = 65025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Ex2:</a:t>
            </a:r>
            <a:r>
              <a:rPr lang="pt-BR" dirty="0"/>
              <a:t> Máscara 255.255.0.0, o IP inicial </a:t>
            </a:r>
            <a:r>
              <a:rPr lang="pt-BR" dirty="0" smtClean="0"/>
              <a:t>10.0.0.1</a:t>
            </a:r>
            <a:br>
              <a:rPr lang="pt-BR" dirty="0" smtClean="0"/>
            </a:br>
            <a:r>
              <a:rPr lang="pt-BR" dirty="0" smtClean="0"/>
              <a:t>O maior IP desta rede seria 10.0.255.255</a:t>
            </a:r>
            <a:br>
              <a:rPr lang="pt-BR" dirty="0" smtClean="0"/>
            </a:br>
            <a:r>
              <a:rPr lang="pt-BR" dirty="0"/>
              <a:t>O máximo de hosts desta rede é 255</a:t>
            </a:r>
            <a:r>
              <a:rPr lang="pt-BR" baseline="30000" dirty="0"/>
              <a:t>2</a:t>
            </a:r>
            <a:r>
              <a:rPr lang="pt-BR" dirty="0"/>
              <a:t> = 65025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735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Máscara de </a:t>
            </a:r>
            <a:r>
              <a:rPr lang="pt-BR" dirty="0" err="1" smtClean="0"/>
              <a:t>subrede</a:t>
            </a:r>
            <a:r>
              <a:rPr lang="pt-BR" dirty="0" smtClean="0"/>
              <a:t> “simples”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255 identifica a rede 0 identifica os hosts</a:t>
            </a:r>
          </a:p>
          <a:p>
            <a:r>
              <a:rPr lang="pt-BR" dirty="0" smtClean="0"/>
              <a:t>Ex3: Máscara 255.0.0.0, o IP inicial 10.0.0.1</a:t>
            </a:r>
            <a:br>
              <a:rPr lang="pt-BR" dirty="0" smtClean="0"/>
            </a:br>
            <a:r>
              <a:rPr lang="pt-BR" dirty="0" smtClean="0"/>
              <a:t>O maior IP desta rede seria 10.255.255.255</a:t>
            </a:r>
            <a:br>
              <a:rPr lang="pt-BR" dirty="0" smtClean="0"/>
            </a:br>
            <a:r>
              <a:rPr lang="pt-BR" dirty="0" smtClean="0"/>
              <a:t>O máximo de hosts desta rede é 255</a:t>
            </a:r>
            <a:r>
              <a:rPr lang="pt-BR" baseline="30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16.581.375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Ex4: </a:t>
            </a:r>
            <a:r>
              <a:rPr lang="pt-BR" dirty="0"/>
              <a:t>Máscara </a:t>
            </a:r>
            <a:r>
              <a:rPr lang="pt-BR" dirty="0" smtClean="0"/>
              <a:t>255.255.255.0</a:t>
            </a:r>
            <a:r>
              <a:rPr lang="pt-BR" dirty="0"/>
              <a:t>, o IP inicial </a:t>
            </a:r>
            <a:r>
              <a:rPr lang="pt-BR" dirty="0" smtClean="0"/>
              <a:t>10.0.0.1</a:t>
            </a:r>
            <a:br>
              <a:rPr lang="pt-BR" dirty="0" smtClean="0"/>
            </a:br>
            <a:r>
              <a:rPr lang="pt-BR" dirty="0" smtClean="0"/>
              <a:t>O maior IP desta rede seria 10.0.0.255</a:t>
            </a:r>
            <a:br>
              <a:rPr lang="pt-BR" dirty="0" smtClean="0"/>
            </a:br>
            <a:r>
              <a:rPr lang="pt-BR" dirty="0"/>
              <a:t>O máximo de hosts desta rede é </a:t>
            </a:r>
            <a:r>
              <a:rPr lang="pt-BR" dirty="0" smtClean="0"/>
              <a:t>255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620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err="1" smtClean="0"/>
              <a:t>IPs</a:t>
            </a:r>
            <a:r>
              <a:rPr lang="pt-BR" dirty="0" smtClean="0"/>
              <a:t> são divididos em Classes.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“range (Escopo)” de 4 Bilhões de endereços a chance de virar um bagunça é extrema.</a:t>
            </a:r>
          </a:p>
          <a:p>
            <a:r>
              <a:rPr lang="pt-BR" dirty="0" smtClean="0"/>
              <a:t>Classes A, B, C, D, E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27" y="3620191"/>
            <a:ext cx="9138081" cy="17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IPs</a:t>
            </a:r>
            <a:r>
              <a:rPr lang="pt-BR" dirty="0" smtClean="0"/>
              <a:t> Reservados Localmente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127.0.0.1: Este IP é reservado para </a:t>
            </a:r>
            <a:r>
              <a:rPr lang="pt-BR" dirty="0" err="1" smtClean="0"/>
              <a:t>LoopBack</a:t>
            </a:r>
            <a:r>
              <a:rPr lang="pt-BR" dirty="0" smtClean="0"/>
              <a:t>. Local da sua Placa de Rede,</a:t>
            </a:r>
            <a:br>
              <a:rPr lang="pt-BR" dirty="0" smtClean="0"/>
            </a:br>
            <a:r>
              <a:rPr lang="pt-BR" dirty="0" smtClean="0"/>
              <a:t>também conhecido pela DNS </a:t>
            </a:r>
            <a:r>
              <a:rPr lang="pt-BR" dirty="0" err="1" smtClean="0"/>
              <a:t>localhost</a:t>
            </a:r>
            <a:r>
              <a:rPr lang="pt-BR" dirty="0" smtClean="0"/>
              <a:t>.</a:t>
            </a:r>
          </a:p>
          <a:p>
            <a:r>
              <a:rPr lang="pt-BR" dirty="0" smtClean="0"/>
              <a:t>169.254.x.x: Este IP o SO </a:t>
            </a:r>
            <a:r>
              <a:rPr lang="pt-BR" dirty="0" smtClean="0">
                <a:solidFill>
                  <a:srgbClr val="FF0000"/>
                </a:solidFill>
              </a:rPr>
              <a:t>Windows</a:t>
            </a:r>
            <a:r>
              <a:rPr lang="pt-BR" dirty="0" smtClean="0"/>
              <a:t>, quando não encontra um servidor DHCP, executa um </a:t>
            </a:r>
            <a:r>
              <a:rPr lang="pt-BR" dirty="0"/>
              <a:t>processo de </a:t>
            </a:r>
            <a:r>
              <a:rPr lang="pt-BR" dirty="0" err="1" smtClean="0"/>
              <a:t>auto-configuração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rede, com o nome </a:t>
            </a:r>
            <a:r>
              <a:rPr lang="pt-BR" dirty="0"/>
              <a:t>de  </a:t>
            </a:r>
            <a:r>
              <a:rPr lang="pt-BR" dirty="0" err="1"/>
              <a:t>Automatic</a:t>
            </a:r>
            <a:r>
              <a:rPr lang="pt-BR" dirty="0"/>
              <a:t> Private Internet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 (APIPA</a:t>
            </a:r>
            <a:r>
              <a:rPr lang="pt-BR" dirty="0" smtClean="0"/>
              <a:t>).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OBS</a:t>
            </a:r>
            <a:r>
              <a:rPr lang="pt-BR" dirty="0" smtClean="0"/>
              <a:t>: Outro assunto </a:t>
            </a:r>
            <a:r>
              <a:rPr lang="pt-BR" u="sng" dirty="0" smtClean="0"/>
              <a:t>Consumo de Banda</a:t>
            </a:r>
            <a:r>
              <a:rPr lang="pt-BR" dirty="0" smtClean="0"/>
              <a:t>: O SO “Windows” reserva 20% por padrão, para o próprio SO. Para </a:t>
            </a:r>
            <a:r>
              <a:rPr lang="pt-BR" dirty="0"/>
              <a:t>alterar isso: </a:t>
            </a:r>
            <a:r>
              <a:rPr lang="pt-BR" dirty="0" err="1" smtClean="0"/>
              <a:t>gpedit.msc</a:t>
            </a:r>
            <a:r>
              <a:rPr lang="pt-BR" dirty="0" smtClean="0"/>
              <a:t> &gt;&gt;Modelos Administrativos &gt;&gt; Rede &gt;&gt; </a:t>
            </a:r>
            <a:r>
              <a:rPr lang="pt-BR" dirty="0" err="1" smtClean="0"/>
              <a:t>Agendador</a:t>
            </a:r>
            <a:r>
              <a:rPr lang="pt-BR" dirty="0" smtClean="0"/>
              <a:t> de Pacotes </a:t>
            </a:r>
            <a:r>
              <a:rPr lang="pt-BR" dirty="0" err="1" smtClean="0"/>
              <a:t>QoS</a:t>
            </a:r>
            <a:r>
              <a:rPr lang="pt-BR" dirty="0" smtClean="0"/>
              <a:t> &gt;&gt; Limitar Largura de Banda Reservável.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73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Ips</a:t>
            </a:r>
            <a:r>
              <a:rPr lang="pt-BR" dirty="0" smtClean="0"/>
              <a:t> Reservados para </a:t>
            </a:r>
            <a:r>
              <a:rPr lang="pt-BR" dirty="0" err="1" smtClean="0"/>
              <a:t>SubRedes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A: 10.0.0.1 até 10.255.255.255</a:t>
            </a:r>
          </a:p>
          <a:p>
            <a:r>
              <a:rPr lang="pt-BR" dirty="0" smtClean="0"/>
              <a:t>Classe B: 172.16.0.1 até 172.16.255.255</a:t>
            </a:r>
          </a:p>
          <a:p>
            <a:r>
              <a:rPr lang="pt-BR" dirty="0" smtClean="0"/>
              <a:t>Classe C: 192.168.0.1 até 192.168.0.255</a:t>
            </a:r>
          </a:p>
          <a:p>
            <a:r>
              <a:rPr lang="pt-BR" dirty="0" smtClean="0"/>
              <a:t>Tem sido usado comumente roteadores - Classe C: 192.168.1.1 até 192.168.1.255</a:t>
            </a:r>
          </a:p>
        </p:txBody>
      </p:sp>
    </p:spTree>
    <p:extLst>
      <p:ext uri="{BB962C8B-B14F-4D97-AF65-F5344CB8AC3E}">
        <p14:creationId xmlns:p14="http://schemas.microsoft.com/office/powerpoint/2010/main" val="2011604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185</TotalTime>
  <Words>413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Endereçamento IP v4</vt:lpstr>
      <vt:lpstr>IP v4</vt:lpstr>
      <vt:lpstr>32 Bits</vt:lpstr>
      <vt:lpstr>Máscaras</vt:lpstr>
      <vt:lpstr>Máscara de subrede</vt:lpstr>
      <vt:lpstr>Máscara de subrede “simples”</vt:lpstr>
      <vt:lpstr>Os IPs são divididos em Classes.</vt:lpstr>
      <vt:lpstr>IPs Reservados Localmente</vt:lpstr>
      <vt:lpstr>Ips Reservados para SubRedes</vt:lpstr>
      <vt:lpstr>Diferença entre IP e Máscara</vt:lpstr>
      <vt:lpstr>Como escrever as máscaras</vt:lpstr>
      <vt:lpstr>Como escrever as máscaras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Endereçamento IP v4</dc:title>
  <dc:creator>Aluno</dc:creator>
  <cp:lastModifiedBy>Aluno</cp:lastModifiedBy>
  <cp:revision>14</cp:revision>
  <dcterms:created xsi:type="dcterms:W3CDTF">2021-05-21T11:01:18Z</dcterms:created>
  <dcterms:modified xsi:type="dcterms:W3CDTF">2021-05-21T14:06:49Z</dcterms:modified>
</cp:coreProperties>
</file>