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14/05/2021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32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14/05/2021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71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14/05/2021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806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14/05/2021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635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14/05/2021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127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14/05/2021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834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14/05/2021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985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14/05/2021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864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14/05/2021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71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14/05/2021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3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14/05/2021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61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14/05/2021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14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14/05/2021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79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14/05/2021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87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14/05/2021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9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14/05/2021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32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CD3BA-C498-4702-924F-6D8CD69060DF}" type="datetimeFigureOut">
              <a:rPr lang="pt-BR" smtClean="0"/>
              <a:t>14/05/2021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84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FCD3BA-C498-4702-924F-6D8CD69060DF}" type="datetimeFigureOut">
              <a:rPr lang="pt-BR" smtClean="0"/>
              <a:t>14/05/2021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40ED-7E3C-440A-B238-D07523DA2B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082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Redes de computadores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protocolos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5486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Modelo OSI</a:t>
            </a:r>
          </a:p>
          <a:p>
            <a:r>
              <a:rPr lang="pt-BR" smtClean="0"/>
              <a:t>TCP-IP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1352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em camadas OSI</a:t>
            </a:r>
            <a:endParaRPr lang="pt-BR" dirty="0"/>
          </a:p>
        </p:txBody>
      </p:sp>
      <p:pic>
        <p:nvPicPr>
          <p:cNvPr id="1026" name="Picture 2" descr="Entendendo o Modelo OSI - Diego Macêd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922" y="2052638"/>
            <a:ext cx="4145931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5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em camadas OSI</a:t>
            </a:r>
            <a:endParaRPr lang="pt-BR" dirty="0"/>
          </a:p>
        </p:txBody>
      </p:sp>
      <p:pic>
        <p:nvPicPr>
          <p:cNvPr id="2050" name="Picture 2" descr="Rede de Computadores - Modelo OSI e TCP/IP - T.I. Fáci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95" y="1717274"/>
            <a:ext cx="5671186" cy="486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64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Protocolo TCP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126" y="1968137"/>
            <a:ext cx="5721224" cy="387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34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 IP - Camadas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414" y="2052638"/>
            <a:ext cx="602294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como a informação é transportada na rede</a:t>
            </a:r>
          </a:p>
          <a:p>
            <a:r>
              <a:rPr lang="pt-BR" dirty="0" smtClean="0"/>
              <a:t>Tamanho</a:t>
            </a:r>
          </a:p>
          <a:p>
            <a:r>
              <a:rPr lang="pt-BR" dirty="0" smtClean="0"/>
              <a:t>Endereços (Origem e Destino)</a:t>
            </a:r>
          </a:p>
          <a:p>
            <a:r>
              <a:rPr lang="pt-BR" dirty="0" smtClean="0"/>
              <a:t>Tipo</a:t>
            </a:r>
          </a:p>
          <a:p>
            <a:r>
              <a:rPr lang="pt-BR" dirty="0" smtClean="0"/>
              <a:t>E outras características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850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Pacote</a:t>
            </a:r>
            <a:endParaRPr lang="pt-BR" dirty="0"/>
          </a:p>
        </p:txBody>
      </p:sp>
      <p:pic>
        <p:nvPicPr>
          <p:cNvPr id="4100" name="Picture 4" descr="Entenda como Funciona o Protocolo TCP-I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3068203"/>
            <a:ext cx="8947150" cy="216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0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Comunicação</a:t>
            </a:r>
            <a:endParaRPr lang="pt-BR" dirty="0"/>
          </a:p>
        </p:txBody>
      </p:sp>
      <p:pic>
        <p:nvPicPr>
          <p:cNvPr id="3074" name="Picture 2" descr="O que é o protocolo TCP/IP - dataRain - Conheça o term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896" y="2087766"/>
            <a:ext cx="4451984" cy="412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846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479</TotalTime>
  <Words>46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</vt:lpstr>
      <vt:lpstr>Redes de computadores</vt:lpstr>
      <vt:lpstr>Conceitos</vt:lpstr>
      <vt:lpstr>Modelo em camadas OSI</vt:lpstr>
      <vt:lpstr>Modelo em camadas OSI</vt:lpstr>
      <vt:lpstr>Protocolo TCP</vt:lpstr>
      <vt:lpstr>TCP IP - Camadas</vt:lpstr>
      <vt:lpstr>Pacote</vt:lpstr>
      <vt:lpstr>Pacote</vt:lpstr>
      <vt:lpstr>Exemplo de Comunicação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de computadores</dc:title>
  <dc:creator>Aluno</dc:creator>
  <cp:lastModifiedBy>Aluno</cp:lastModifiedBy>
  <cp:revision>16</cp:revision>
  <dcterms:created xsi:type="dcterms:W3CDTF">2021-04-30T11:01:20Z</dcterms:created>
  <dcterms:modified xsi:type="dcterms:W3CDTF">2021-05-14T14:16:32Z</dcterms:modified>
</cp:coreProperties>
</file>