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FA5B-D144-40C1-AA9E-94DF3CF9BFE1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5FBEAFE1-7FEB-4131-9BA6-4CAF5D8590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6188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FA5B-D144-40C1-AA9E-94DF3CF9BFE1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5FBEAFE1-7FEB-4131-9BA6-4CAF5D8590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5839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FA5B-D144-40C1-AA9E-94DF3CF9BFE1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5FBEAFE1-7FEB-4131-9BA6-4CAF5D8590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2207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FA5B-D144-40C1-AA9E-94DF3CF9BFE1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FBEAFE1-7FEB-4131-9BA6-4CAF5D8590B7}" type="slidenum">
              <a:rPr lang="pt-BR" smtClean="0"/>
              <a:t>‹nº›</a:t>
            </a:fld>
            <a:endParaRPr lang="pt-B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4600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FA5B-D144-40C1-AA9E-94DF3CF9BFE1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FBEAFE1-7FEB-4131-9BA6-4CAF5D8590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81879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FA5B-D144-40C1-AA9E-94DF3CF9BFE1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AFE1-7FEB-4131-9BA6-4CAF5D8590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28195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FA5B-D144-40C1-AA9E-94DF3CF9BFE1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AFE1-7FEB-4131-9BA6-4CAF5D8590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6493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FA5B-D144-40C1-AA9E-94DF3CF9BFE1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AFE1-7FEB-4131-9BA6-4CAF5D8590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79322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072FA5B-D144-40C1-AA9E-94DF3CF9BFE1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5FBEAFE1-7FEB-4131-9BA6-4CAF5D8590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2978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FA5B-D144-40C1-AA9E-94DF3CF9BFE1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AFE1-7FEB-4131-9BA6-4CAF5D8590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0085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FA5B-D144-40C1-AA9E-94DF3CF9BFE1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5FBEAFE1-7FEB-4131-9BA6-4CAF5D8590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2001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FA5B-D144-40C1-AA9E-94DF3CF9BFE1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AFE1-7FEB-4131-9BA6-4CAF5D8590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190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FA5B-D144-40C1-AA9E-94DF3CF9BFE1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AFE1-7FEB-4131-9BA6-4CAF5D8590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6219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FA5B-D144-40C1-AA9E-94DF3CF9BFE1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AFE1-7FEB-4131-9BA6-4CAF5D8590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6693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FA5B-D144-40C1-AA9E-94DF3CF9BFE1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AFE1-7FEB-4131-9BA6-4CAF5D8590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7767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FA5B-D144-40C1-AA9E-94DF3CF9BFE1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AFE1-7FEB-4131-9BA6-4CAF5D8590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98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FA5B-D144-40C1-AA9E-94DF3CF9BFE1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EAFE1-7FEB-4131-9BA6-4CAF5D8590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764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2FA5B-D144-40C1-AA9E-94DF3CF9BFE1}" type="datetimeFigureOut">
              <a:rPr lang="pt-BR" smtClean="0"/>
              <a:t>12/05/2021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EAFE1-7FEB-4131-9BA6-4CAF5D8590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84471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Metodologias de Desenvolvimento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Sistemas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807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Aplicabilidade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Clássica</a:t>
            </a:r>
          </a:p>
          <a:p>
            <a:pPr lvl="1"/>
            <a:r>
              <a:rPr lang="pt-BR" dirty="0" smtClean="0"/>
              <a:t>Ainda pode ser aplicável, para o desenvolvimento de produtos mais robustos como SO, Aplicativos específicos (</a:t>
            </a:r>
            <a:r>
              <a:rPr lang="pt-BR" dirty="0" err="1" smtClean="0"/>
              <a:t>Ex</a:t>
            </a:r>
            <a:r>
              <a:rPr lang="pt-BR" dirty="0" smtClean="0"/>
              <a:t>: </a:t>
            </a:r>
            <a:r>
              <a:rPr lang="pt-BR" dirty="0" err="1" smtClean="0"/>
              <a:t>Autocad</a:t>
            </a:r>
            <a:r>
              <a:rPr lang="pt-BR" dirty="0" smtClean="0"/>
              <a:t>, Photoshop)</a:t>
            </a:r>
          </a:p>
          <a:p>
            <a:r>
              <a:rPr lang="pt-BR" dirty="0" smtClean="0"/>
              <a:t>Ágeis</a:t>
            </a:r>
          </a:p>
          <a:p>
            <a:pPr lvl="1"/>
            <a:r>
              <a:rPr lang="pt-BR" dirty="0" smtClean="0"/>
              <a:t>Para quase todas demandas atuais devido ao curto espaço de tempo e muita disponibilidade de </a:t>
            </a:r>
            <a:r>
              <a:rPr lang="pt-BR" dirty="0" err="1" smtClean="0"/>
              <a:t>infra-estrutura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210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Clássicas x Ágeis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Definição</a:t>
            </a:r>
          </a:p>
          <a:p>
            <a:r>
              <a:rPr lang="pt-BR" dirty="0" smtClean="0"/>
              <a:t>Características</a:t>
            </a:r>
          </a:p>
          <a:p>
            <a:r>
              <a:rPr lang="pt-BR" dirty="0" smtClean="0"/>
              <a:t>Fases de desenvolvimento</a:t>
            </a:r>
          </a:p>
          <a:p>
            <a:r>
              <a:rPr lang="pt-BR" dirty="0" smtClean="0"/>
              <a:t>Aplicabilidade</a:t>
            </a:r>
          </a:p>
        </p:txBody>
      </p:sp>
    </p:spTree>
    <p:extLst>
      <p:ext uri="{BB962C8B-B14F-4D97-AF65-F5344CB8AC3E}">
        <p14:creationId xmlns:p14="http://schemas.microsoft.com/office/powerpoint/2010/main" val="96437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abordagem clássica de desenvolvimento de software tem como principais características a divisão do trabalho em fases e entrega do projeto ao final de um ciclo.</a:t>
            </a:r>
          </a:p>
          <a:p>
            <a:endParaRPr lang="pt-BR" dirty="0"/>
          </a:p>
          <a:p>
            <a:r>
              <a:rPr lang="pt-BR" dirty="0" smtClean="0"/>
              <a:t>A abordagem Ágil também possui fases, porém mais curtas e com entregas constantes preferencialmente </a:t>
            </a:r>
            <a:r>
              <a:rPr lang="pt-BR" b="1" dirty="0" smtClean="0"/>
              <a:t>semanais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0625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Atividades (Fases de desenvolvimento)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b="1" dirty="0" smtClean="0"/>
              <a:t>Levantamento de requisitos</a:t>
            </a:r>
            <a:r>
              <a:rPr lang="pt-BR" dirty="0" smtClean="0"/>
              <a:t>: entender a necessidade do cliente e as regras do seu negócio (é a fase mais importante do desenvolvimento). </a:t>
            </a:r>
          </a:p>
          <a:p>
            <a:r>
              <a:rPr lang="pt-BR" b="1" dirty="0" smtClean="0"/>
              <a:t>Análise de requisitos</a:t>
            </a:r>
            <a:r>
              <a:rPr lang="pt-BR" dirty="0" smtClean="0"/>
              <a:t>: </a:t>
            </a:r>
            <a:r>
              <a:rPr lang="pt-BR" dirty="0" err="1" smtClean="0"/>
              <a:t>defi</a:t>
            </a:r>
            <a:r>
              <a:rPr lang="pt-BR" dirty="0" smtClean="0"/>
              <a:t> </a:t>
            </a:r>
            <a:r>
              <a:rPr lang="pt-BR" dirty="0" err="1" smtClean="0"/>
              <a:t>nir</a:t>
            </a:r>
            <a:r>
              <a:rPr lang="pt-BR" dirty="0" smtClean="0"/>
              <a:t> o que fazer sob o ponto de vista de análise de sistemas.</a:t>
            </a:r>
          </a:p>
          <a:p>
            <a:r>
              <a:rPr lang="pt-BR" b="1" dirty="0" smtClean="0"/>
              <a:t>Projeto</a:t>
            </a:r>
            <a:r>
              <a:rPr lang="pt-BR" dirty="0" smtClean="0"/>
              <a:t>: desenvolver o sistema já com cronograma, necessidades e riscos preestabelecidos.</a:t>
            </a:r>
          </a:p>
          <a:p>
            <a:r>
              <a:rPr lang="pt-BR" b="1" dirty="0" smtClean="0"/>
              <a:t>Implementação</a:t>
            </a:r>
            <a:r>
              <a:rPr lang="pt-BR" dirty="0" smtClean="0"/>
              <a:t>: começar a usar um novo processo.</a:t>
            </a:r>
          </a:p>
          <a:p>
            <a:r>
              <a:rPr lang="pt-BR" b="1" dirty="0" smtClean="0"/>
              <a:t>Testes</a:t>
            </a:r>
            <a:r>
              <a:rPr lang="pt-BR" dirty="0" smtClean="0"/>
              <a:t>: analisar se todas as funcionalidades solicitadas pelo cliente no levantamento de requisitos estão funcionando corretamente.</a:t>
            </a:r>
          </a:p>
          <a:p>
            <a:r>
              <a:rPr lang="pt-BR" b="1" dirty="0" smtClean="0"/>
              <a:t>Implantação</a:t>
            </a:r>
            <a:r>
              <a:rPr lang="pt-BR" dirty="0" smtClean="0"/>
              <a:t>: disponibilizar os processos para utilização pelo usuário final.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776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Características – Atividades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smtClean="0"/>
              <a:t>Clássica</a:t>
            </a:r>
          </a:p>
          <a:p>
            <a:r>
              <a:rPr lang="pt-BR" b="1" dirty="0" smtClean="0"/>
              <a:t>Ciclos de Vida</a:t>
            </a:r>
          </a:p>
          <a:p>
            <a:pPr marL="0" indent="0">
              <a:buNone/>
            </a:pPr>
            <a:r>
              <a:rPr lang="pt-BR" b="1" dirty="0" smtClean="0"/>
              <a:t>Ágeis (XP, SCRUM)</a:t>
            </a:r>
          </a:p>
          <a:p>
            <a:r>
              <a:rPr lang="pt-BR" b="1" dirty="0" err="1" smtClean="0"/>
              <a:t>Sprints</a:t>
            </a:r>
            <a:endParaRPr lang="pt-BR" b="1" dirty="0" smtClean="0"/>
          </a:p>
        </p:txBody>
      </p:sp>
    </p:spTree>
    <p:extLst>
      <p:ext uri="{BB962C8B-B14F-4D97-AF65-F5344CB8AC3E}">
        <p14:creationId xmlns:p14="http://schemas.microsoft.com/office/powerpoint/2010/main" val="204165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Sprint?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Sprint é um</a:t>
            </a:r>
            <a:r>
              <a:rPr lang="pt-BR" dirty="0" smtClean="0"/>
              <a:t> conceito utilizado em </a:t>
            </a:r>
            <a:r>
              <a:rPr lang="pt-BR" dirty="0" err="1" smtClean="0"/>
              <a:t>Scrum</a:t>
            </a:r>
            <a:r>
              <a:rPr lang="pt-BR" dirty="0" smtClean="0"/>
              <a:t>, uma metodologia de gerenciamento de projetos, </a:t>
            </a:r>
            <a:r>
              <a:rPr lang="pt-BR" b="1" dirty="0" smtClean="0"/>
              <a:t>e</a:t>
            </a:r>
            <a:r>
              <a:rPr lang="pt-BR" dirty="0" smtClean="0"/>
              <a:t> representa um dos pilares do projeto em desenvolvimento baseado nessa metodologia, consistindo em cada uma das etapas de um projeto, determinadas em espaços específicos de tempo.</a:t>
            </a:r>
          </a:p>
        </p:txBody>
      </p:sp>
    </p:spTree>
    <p:extLst>
      <p:ext uri="{BB962C8B-B14F-4D97-AF65-F5344CB8AC3E}">
        <p14:creationId xmlns:p14="http://schemas.microsoft.com/office/powerpoint/2010/main" val="177736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SCRUM</a:t>
            </a:r>
            <a:endParaRPr lang="pt-BR" dirty="0"/>
          </a:p>
        </p:txBody>
      </p:sp>
      <p:pic>
        <p:nvPicPr>
          <p:cNvPr id="1026" name="Picture 2" descr="Ciclo Metodologia Scru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575" y="2016988"/>
            <a:ext cx="6092826" cy="423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6960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SCRUM</a:t>
            </a:r>
            <a:endParaRPr lang="pt-BR" dirty="0"/>
          </a:p>
        </p:txBody>
      </p:sp>
      <p:pic>
        <p:nvPicPr>
          <p:cNvPr id="2052" name="Picture 4" descr="Scrum: A Metodologia Ágil Explicada de Forma Definitiv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673" y="2176463"/>
            <a:ext cx="7624630" cy="3919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10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SCRUM</a:t>
            </a:r>
            <a:endParaRPr lang="pt-BR" dirty="0"/>
          </a:p>
        </p:txBody>
      </p:sp>
      <p:pic>
        <p:nvPicPr>
          <p:cNvPr id="3074" name="Picture 2" descr="Scrum: A Metodologia Ágil Simplificad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238" y="2612231"/>
            <a:ext cx="74295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99408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m">
  <a:themeElements>
    <a:clrScheme name="Berlim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m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m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Berlim</Template>
  <TotalTime>153</TotalTime>
  <Words>228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Arial</vt:lpstr>
      <vt:lpstr>Trebuchet MS</vt:lpstr>
      <vt:lpstr>Berlim</vt:lpstr>
      <vt:lpstr>Metodologias de Desenvolvimento</vt:lpstr>
      <vt:lpstr>Clássicas x Ágeis</vt:lpstr>
      <vt:lpstr>Definição</vt:lpstr>
      <vt:lpstr>Atividades (Fases de desenvolvimento)</vt:lpstr>
      <vt:lpstr>Características – Atividades</vt:lpstr>
      <vt:lpstr>O que é Sprint?</vt:lpstr>
      <vt:lpstr>SCRUM</vt:lpstr>
      <vt:lpstr>SCRUM</vt:lpstr>
      <vt:lpstr>SCRUM</vt:lpstr>
      <vt:lpstr>Aplicabilidade</vt:lpstr>
    </vt:vector>
  </TitlesOfParts>
  <Company>SESI_SENAI_SP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Metodologias de Desenvolvimento</dc:title>
  <dc:creator>Aluno</dc:creator>
  <cp:lastModifiedBy>Aluno</cp:lastModifiedBy>
  <cp:revision>5</cp:revision>
  <dcterms:created xsi:type="dcterms:W3CDTF">2021-01-20T09:50:41Z</dcterms:created>
  <dcterms:modified xsi:type="dcterms:W3CDTF">2021-05-12T13:37:53Z</dcterms:modified>
</cp:coreProperties>
</file>