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32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71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806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63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27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83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985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86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7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3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61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14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79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87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9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3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8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FCD3BA-C498-4702-924F-6D8CD69060DF}" type="datetimeFigureOut">
              <a:rPr lang="pt-BR" smtClean="0"/>
              <a:t>30/04/2021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82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Redes de computadores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Netware</a:t>
            </a:r>
            <a:r>
              <a:rPr lang="pt-BR" dirty="0" smtClean="0"/>
              <a:t> (Princípios Básicos)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48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eletrônica “Telégrafo”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403" y="2052638"/>
            <a:ext cx="466697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8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Função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Conversão de dados de analógico para digital e vice versa.</a:t>
            </a:r>
          </a:p>
          <a:p>
            <a:r>
              <a:rPr lang="pt-BR" dirty="0" smtClean="0"/>
              <a:t>Modulador / </a:t>
            </a:r>
            <a:r>
              <a:rPr lang="pt-BR" dirty="0" err="1" smtClean="0"/>
              <a:t>Demodulador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Modem 56k</a:t>
            </a:r>
            <a:endParaRPr lang="pt-BR" dirty="0"/>
          </a:p>
        </p:txBody>
      </p:sp>
      <p:pic>
        <p:nvPicPr>
          <p:cNvPr id="1026" name="Picture 2" descr="Modem 56k Pci Agere/Lucent/Kaiomy/Encore nas americanas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1700" y="2514600"/>
            <a:ext cx="3741738" cy="37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23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LAN – WAN (Local e Grande Área)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79883"/>
            <a:ext cx="8947150" cy="3741271"/>
          </a:xfrm>
        </p:spPr>
      </p:pic>
    </p:spTree>
    <p:extLst>
      <p:ext uri="{BB962C8B-B14F-4D97-AF65-F5344CB8AC3E}">
        <p14:creationId xmlns:p14="http://schemas.microsoft.com/office/powerpoint/2010/main" val="78933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Cabo par trançado Crossover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472126"/>
            <a:ext cx="8947150" cy="3356785"/>
          </a:xfrm>
        </p:spPr>
      </p:pic>
    </p:spTree>
    <p:extLst>
      <p:ext uri="{BB962C8B-B14F-4D97-AF65-F5344CB8AC3E}">
        <p14:creationId xmlns:p14="http://schemas.microsoft.com/office/powerpoint/2010/main" val="3204008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201</TotalTime>
  <Words>44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</vt:lpstr>
      <vt:lpstr>Redes de computadores</vt:lpstr>
      <vt:lpstr>Comunicação eletrônica “Telégrafo”</vt:lpstr>
      <vt:lpstr>Modem</vt:lpstr>
      <vt:lpstr>LAN – WAN (Local e Grande Área)</vt:lpstr>
      <vt:lpstr>Cabo par trançado Crossover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de computadores</dc:title>
  <dc:creator>Aluno</dc:creator>
  <cp:lastModifiedBy>Aluno</cp:lastModifiedBy>
  <cp:revision>5</cp:revision>
  <dcterms:created xsi:type="dcterms:W3CDTF">2021-04-30T11:01:20Z</dcterms:created>
  <dcterms:modified xsi:type="dcterms:W3CDTF">2021-04-30T14:23:00Z</dcterms:modified>
</cp:coreProperties>
</file>