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ACEFDF7-0B33-43F5-B3C2-31818F4351E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A91A98-3FFD-492D-B2DF-48720CC6FCA2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72499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FDF7-0B33-43F5-B3C2-31818F4351E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1A98-3FFD-492D-B2DF-48720CC6F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74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FDF7-0B33-43F5-B3C2-31818F4351E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1A98-3FFD-492D-B2DF-48720CC6F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95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FDF7-0B33-43F5-B3C2-31818F4351E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1A98-3FFD-492D-B2DF-48720CC6F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36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CEFDF7-0B33-43F5-B3C2-31818F4351E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A91A98-3FFD-492D-B2DF-48720CC6FCA2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70653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FDF7-0B33-43F5-B3C2-31818F4351E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1A98-3FFD-492D-B2DF-48720CC6F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47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FDF7-0B33-43F5-B3C2-31818F4351E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1A98-3FFD-492D-B2DF-48720CC6F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33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FDF7-0B33-43F5-B3C2-31818F4351E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1A98-3FFD-492D-B2DF-48720CC6F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05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FDF7-0B33-43F5-B3C2-31818F4351E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91A98-3FFD-492D-B2DF-48720CC6FC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76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CEFDF7-0B33-43F5-B3C2-31818F4351E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A91A98-3FFD-492D-B2DF-48720CC6FCA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550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CEFDF7-0B33-43F5-B3C2-31818F4351E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A91A98-3FFD-492D-B2DF-48720CC6FCA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505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ACEFDF7-0B33-43F5-B3C2-31818F4351E2}" type="datetimeFigureOut">
              <a:rPr lang="pt-BR" smtClean="0"/>
              <a:t>28/05/2021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4A91A98-3FFD-492D-B2DF-48720CC6FCA2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5497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Simulações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Packet</a:t>
            </a:r>
            <a:r>
              <a:rPr lang="pt-BR" dirty="0" smtClean="0"/>
              <a:t> </a:t>
            </a:r>
            <a:r>
              <a:rPr lang="pt-BR" dirty="0" err="1" smtClean="0"/>
              <a:t>Tracer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27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Primeira 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Dois computadores conectado através de um cabo(par trançado) crossover.</a:t>
            </a:r>
          </a:p>
          <a:p>
            <a:r>
              <a:rPr lang="pt-BR" dirty="0" err="1" smtClean="0"/>
              <a:t>Ip</a:t>
            </a:r>
            <a:r>
              <a:rPr lang="pt-BR" dirty="0" smtClean="0"/>
              <a:t> Classe C</a:t>
            </a:r>
          </a:p>
          <a:p>
            <a:r>
              <a:rPr lang="pt-BR" dirty="0" smtClean="0"/>
              <a:t>192.168.0.2 e outro 192.168.0.3</a:t>
            </a:r>
          </a:p>
          <a:p>
            <a:r>
              <a:rPr lang="pt-BR" dirty="0" smtClean="0"/>
              <a:t>Mascara 255.255.255.0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4256450"/>
            <a:ext cx="54483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4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Primeira 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Dois computadores conectado através de um cabo(par trançado) crossover.</a:t>
            </a:r>
          </a:p>
          <a:p>
            <a:r>
              <a:rPr lang="pt-BR" dirty="0" err="1" smtClean="0"/>
              <a:t>Ip</a:t>
            </a:r>
            <a:r>
              <a:rPr lang="pt-BR" dirty="0" smtClean="0"/>
              <a:t> Classe B</a:t>
            </a:r>
          </a:p>
          <a:p>
            <a:r>
              <a:rPr lang="pt-BR" dirty="0" smtClean="0"/>
              <a:t>172.16.0.2 e outro 172.16.0.3</a:t>
            </a:r>
          </a:p>
          <a:p>
            <a:r>
              <a:rPr lang="pt-BR" dirty="0" smtClean="0"/>
              <a:t>Mascara 255.255.0.0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4256450"/>
            <a:ext cx="54483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7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Segunda 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3 computadores</a:t>
            </a:r>
          </a:p>
          <a:p>
            <a:r>
              <a:rPr lang="pt-BR" dirty="0" smtClean="0"/>
              <a:t>1 HUB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88" y="2651907"/>
            <a:ext cx="6556875" cy="38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6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Segunda simulação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3 computadores</a:t>
            </a:r>
          </a:p>
          <a:p>
            <a:r>
              <a:rPr lang="pt-BR" dirty="0" smtClean="0"/>
              <a:t>1 Switch</a:t>
            </a:r>
          </a:p>
          <a:p>
            <a:r>
              <a:rPr lang="pt-BR" dirty="0" smtClean="0"/>
              <a:t>Um roteador</a:t>
            </a:r>
          </a:p>
          <a:p>
            <a:r>
              <a:rPr lang="pt-BR" dirty="0" smtClean="0"/>
              <a:t>Internet (Nuvem)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298" y="1825625"/>
            <a:ext cx="6177327" cy="34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6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Lógico de Rede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Quantos pontos finais (Computadores, impressoras, Notebooks).</a:t>
            </a:r>
          </a:p>
          <a:p>
            <a:r>
              <a:rPr lang="pt-BR" dirty="0" smtClean="0"/>
              <a:t>Quantas subdivisões serão necessárias para manter um bom desempenho.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998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configuração de um projeto Logico com três Computadores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733" y="2286000"/>
            <a:ext cx="636693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377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Cortar</Template>
  <TotalTime>179</TotalTime>
  <Words>99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Franklin Gothic Book</vt:lpstr>
      <vt:lpstr>Crop</vt:lpstr>
      <vt:lpstr>Simulações</vt:lpstr>
      <vt:lpstr>Primeira simulação</vt:lpstr>
      <vt:lpstr>Primeira simulação</vt:lpstr>
      <vt:lpstr>Segunda simulação</vt:lpstr>
      <vt:lpstr>Segunda simulação</vt:lpstr>
      <vt:lpstr>Projeto Lógico de Rede</vt:lpstr>
      <vt:lpstr>Exemplo de configuração de um projeto Logico com três Computadores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Simulações</dc:title>
  <dc:creator>Aluno</dc:creator>
  <cp:lastModifiedBy>Aluno</cp:lastModifiedBy>
  <cp:revision>6</cp:revision>
  <dcterms:created xsi:type="dcterms:W3CDTF">2021-05-28T11:25:30Z</dcterms:created>
  <dcterms:modified xsi:type="dcterms:W3CDTF">2021-05-28T14:24:55Z</dcterms:modified>
</cp:coreProperties>
</file>