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5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12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8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75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9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3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13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6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1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5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59575-C097-4E9C-832F-24CEBF28EC82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568D-885F-4586-AF09-673154CE65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95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tp.unicamp.br/pub/apache/tomcat/tomcat-10/v10.0.10/bin/apache-tomcat-10.0.10-windows-x64.zip" TargetMode="External"/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wnloads.apache.org/tomcat/tomcat-10/v10.0.10/bin/apache-tomcat-10.0.10-windows-x64.zip.sha512" TargetMode="External"/><Relationship Id="rId4" Type="http://schemas.openxmlformats.org/officeDocument/2006/relationships/hyperlink" Target="https://downloads.apache.org/tomcat/tomcat-10/v10.0.10/bin/apache-tomcat-10.0.10-windows-x64.zip.as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CRUD – MVC – JAVA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Utilizando Eclipse e JSP (Java Server </a:t>
            </a:r>
            <a:r>
              <a:rPr lang="pt-BR" dirty="0" err="1" smtClean="0"/>
              <a:t>Pages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97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5778" cy="4031478"/>
          </a:xfrm>
        </p:spPr>
        <p:txBody>
          <a:bodyPr>
            <a:normAutofit/>
          </a:bodyPr>
          <a:lstStyle/>
          <a:p>
            <a:r>
              <a:rPr lang="pt-BR" sz="2200" dirty="0" smtClean="0"/>
              <a:t>Agora a camada Visão do MVC</a:t>
            </a:r>
          </a:p>
          <a:p>
            <a:r>
              <a:rPr lang="pt-BR" sz="2200" dirty="0" smtClean="0"/>
              <a:t>Na pasta “</a:t>
            </a:r>
            <a:r>
              <a:rPr lang="pt-BR" sz="2200" dirty="0" err="1" smtClean="0"/>
              <a:t>webapp</a:t>
            </a:r>
            <a:r>
              <a:rPr lang="pt-BR" sz="2200" dirty="0" smtClean="0"/>
              <a:t>” crie uma </a:t>
            </a:r>
            <a:r>
              <a:rPr lang="pt-BR" sz="2200" dirty="0" err="1" smtClean="0"/>
              <a:t>página.jsp</a:t>
            </a:r>
            <a:r>
              <a:rPr lang="pt-BR" sz="2200" dirty="0" smtClean="0"/>
              <a:t> para listar os dados do arquivo CSV</a:t>
            </a:r>
          </a:p>
          <a:p>
            <a:r>
              <a:rPr lang="pt-BR" sz="2200" dirty="0" smtClean="0"/>
              <a:t>Botão direito em </a:t>
            </a:r>
            <a:r>
              <a:rPr lang="pt-BR" sz="2200" b="1" dirty="0" err="1" smtClean="0"/>
              <a:t>webapp</a:t>
            </a:r>
            <a:r>
              <a:rPr lang="pt-BR" sz="2200" dirty="0" smtClean="0"/>
              <a:t> new </a:t>
            </a:r>
            <a:r>
              <a:rPr lang="pt-BR" sz="2200" dirty="0" err="1" smtClean="0"/>
              <a:t>JSPFile</a:t>
            </a:r>
            <a:r>
              <a:rPr lang="pt-BR" sz="2200" dirty="0" smtClean="0"/>
              <a:t>, coloque um nome ex. “</a:t>
            </a:r>
            <a:r>
              <a:rPr lang="pt-BR" sz="2200" dirty="0" err="1" smtClean="0"/>
              <a:t>listar.jsp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Caso pretenda utilizar o </a:t>
            </a:r>
            <a:r>
              <a:rPr lang="pt-BR" sz="2200" dirty="0" err="1" smtClean="0"/>
              <a:t>charset</a:t>
            </a:r>
            <a:r>
              <a:rPr lang="pt-BR" sz="2200" dirty="0"/>
              <a:t> </a:t>
            </a:r>
            <a:r>
              <a:rPr lang="pt-BR" sz="2200" dirty="0" smtClean="0"/>
              <a:t>UTF-8 converta todos os arquivos e comandos.</a:t>
            </a:r>
          </a:p>
          <a:p>
            <a:endParaRPr lang="pt-BR" sz="22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22" y="1825625"/>
            <a:ext cx="5419982" cy="375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2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JAVA Web (JSP)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lista basta criar uma tabela </a:t>
            </a:r>
            <a:r>
              <a:rPr lang="pt-BR" dirty="0" err="1" smtClean="0"/>
              <a:t>html</a:t>
            </a:r>
            <a:r>
              <a:rPr lang="pt-BR" dirty="0" smtClean="0"/>
              <a:t> e dentro das </a:t>
            </a:r>
            <a:r>
              <a:rPr lang="pt-BR" dirty="0" err="1" smtClean="0"/>
              <a:t>tags</a:t>
            </a:r>
            <a:r>
              <a:rPr lang="pt-BR" dirty="0" smtClean="0"/>
              <a:t> &lt;</a:t>
            </a:r>
            <a:r>
              <a:rPr lang="pt-BR" dirty="0" err="1" smtClean="0"/>
              <a:t>table</a:t>
            </a:r>
            <a:r>
              <a:rPr lang="pt-BR" dirty="0" smtClean="0"/>
              <a:t>&gt;&lt;/</a:t>
            </a:r>
            <a:r>
              <a:rPr lang="pt-BR" dirty="0" err="1" smtClean="0"/>
              <a:t>table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Colocar um código semelhante ao a baixo:</a:t>
            </a:r>
          </a:p>
          <a:p>
            <a:r>
              <a:rPr lang="pt-BR" sz="2200" dirty="0" smtClean="0"/>
              <a:t>&lt;%</a:t>
            </a:r>
            <a:br>
              <a:rPr lang="pt-BR" sz="2200" dirty="0" smtClean="0"/>
            </a:br>
            <a:r>
              <a:rPr lang="pt-BR" sz="2200" dirty="0" smtClean="0"/>
              <a:t>	</a:t>
            </a:r>
            <a:r>
              <a:rPr lang="pt-BR" sz="2200" dirty="0" err="1" smtClean="0"/>
              <a:t>BensProcess.testes</a:t>
            </a:r>
            <a:r>
              <a:rPr lang="pt-BR" sz="2200" dirty="0" smtClean="0"/>
              <a:t>();</a:t>
            </a:r>
            <a:br>
              <a:rPr lang="pt-BR" sz="2200" dirty="0" smtClean="0"/>
            </a:br>
            <a:r>
              <a:rPr lang="pt-BR" sz="2200" dirty="0" smtClean="0"/>
              <a:t>	</a:t>
            </a:r>
            <a:r>
              <a:rPr lang="pt-BR" sz="2200" b="1" dirty="0" smtClean="0"/>
              <a:t>for(Bem </a:t>
            </a:r>
            <a:r>
              <a:rPr lang="pt-BR" sz="2200" b="1" dirty="0"/>
              <a:t>b: </a:t>
            </a:r>
            <a:r>
              <a:rPr lang="pt-BR" sz="2200" b="1" dirty="0" err="1" smtClean="0"/>
              <a:t>BensProcess.bens</a:t>
            </a:r>
            <a:r>
              <a:rPr lang="pt-BR" sz="2200" b="1" dirty="0" smtClean="0"/>
              <a:t>){</a:t>
            </a:r>
            <a:br>
              <a:rPr lang="pt-BR" sz="2200" b="1" dirty="0" smtClean="0"/>
            </a:br>
            <a:r>
              <a:rPr lang="pt-BR" sz="2200" b="1" dirty="0" smtClean="0"/>
              <a:t>		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</a:t>
            </a:r>
            <a:r>
              <a:rPr lang="pt-BR" sz="2200" dirty="0" err="1" smtClean="0"/>
              <a:t>b.toHTML</a:t>
            </a:r>
            <a:r>
              <a:rPr lang="pt-BR" sz="2200" dirty="0"/>
              <a:t>());</a:t>
            </a:r>
          </a:p>
          <a:p>
            <a:pPr marL="0" indent="0">
              <a:buNone/>
            </a:pPr>
            <a:r>
              <a:rPr lang="pt-BR" sz="2200" dirty="0" smtClean="0"/>
              <a:t>	}</a:t>
            </a:r>
            <a:endParaRPr lang="pt-BR" sz="2200" dirty="0"/>
          </a:p>
          <a:p>
            <a:pPr marL="0" indent="0">
              <a:buNone/>
            </a:pPr>
            <a:r>
              <a:rPr lang="pt-BR" sz="2200" dirty="0" smtClean="0"/>
              <a:t>	</a:t>
            </a:r>
            <a:r>
              <a:rPr lang="pt-BR" sz="2200" dirty="0" err="1" smtClean="0"/>
              <a:t>out.print</a:t>
            </a:r>
            <a:r>
              <a:rPr lang="pt-BR" sz="2200" dirty="0" smtClean="0"/>
              <a:t>(</a:t>
            </a:r>
            <a:r>
              <a:rPr lang="pt-BR" sz="2200" dirty="0" err="1" smtClean="0"/>
              <a:t>BensProcess.salvar</a:t>
            </a:r>
            <a:r>
              <a:rPr lang="pt-BR" sz="2200" dirty="0"/>
              <a:t>());</a:t>
            </a:r>
          </a:p>
          <a:p>
            <a:r>
              <a:rPr lang="pt-BR" sz="2200" dirty="0" smtClean="0"/>
              <a:t>%&gt;</a:t>
            </a:r>
          </a:p>
          <a:p>
            <a:r>
              <a:rPr lang="pt-BR" sz="2200" dirty="0" smtClean="0"/>
              <a:t>E execute seu projeto</a:t>
            </a:r>
            <a:endParaRPr lang="pt-BR" sz="22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3039" y="1825625"/>
            <a:ext cx="3639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1 Cria uma </a:t>
            </a:r>
            <a:r>
              <a:rPr lang="pt-BR" dirty="0" err="1" smtClean="0"/>
              <a:t>workspace</a:t>
            </a:r>
            <a:r>
              <a:rPr lang="pt-BR" dirty="0" smtClean="0"/>
              <a:t> (Pasta em um lugar do computador)</a:t>
            </a:r>
          </a:p>
          <a:p>
            <a:r>
              <a:rPr lang="pt-BR" dirty="0" smtClean="0"/>
              <a:t>Copiar o endereço </a:t>
            </a:r>
            <a:r>
              <a:rPr lang="pt-BR" dirty="0" err="1" smtClean="0"/>
              <a:t>ex</a:t>
            </a:r>
            <a:r>
              <a:rPr lang="pt-BR" dirty="0" smtClean="0"/>
              <a:t>: “C:\</a:t>
            </a:r>
            <a:r>
              <a:rPr lang="pt-BR" dirty="0" err="1" smtClean="0"/>
              <a:t>Users</a:t>
            </a:r>
            <a:r>
              <a:rPr lang="pt-BR" dirty="0" smtClean="0"/>
              <a:t>\Aluno\Desktop\</a:t>
            </a:r>
            <a:r>
              <a:rPr lang="pt-BR" dirty="0" err="1" smtClean="0"/>
              <a:t>workspace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Abra o Eclipse e cole o endereço da </a:t>
            </a:r>
            <a:r>
              <a:rPr lang="pt-BR" dirty="0" err="1" smtClean="0"/>
              <a:t>workspace</a:t>
            </a:r>
            <a:r>
              <a:rPr lang="pt-BR" dirty="0" smtClean="0"/>
              <a:t>.</a:t>
            </a:r>
          </a:p>
          <a:p>
            <a:r>
              <a:rPr lang="pt-BR" dirty="0" smtClean="0"/>
              <a:t>Faça download do servidor web “Apache </a:t>
            </a:r>
            <a:r>
              <a:rPr lang="pt-BR" dirty="0" err="1" smtClean="0"/>
              <a:t>TomCat</a:t>
            </a:r>
            <a:r>
              <a:rPr lang="pt-BR" dirty="0" smtClean="0"/>
              <a:t>” </a:t>
            </a:r>
            <a:r>
              <a:rPr lang="pt-BR" dirty="0" smtClean="0">
                <a:hlinkClick r:id="rId2"/>
              </a:rPr>
              <a:t>http://tomcat.apache.org/</a:t>
            </a:r>
            <a:endParaRPr lang="pt-BR" dirty="0" smtClean="0"/>
          </a:p>
          <a:p>
            <a:r>
              <a:rPr lang="pt-BR" dirty="0" smtClean="0"/>
              <a:t>Clique em downloads </a:t>
            </a:r>
            <a:r>
              <a:rPr lang="pt-BR" dirty="0" err="1" smtClean="0"/>
              <a:t>tomcat</a:t>
            </a:r>
            <a:r>
              <a:rPr lang="pt-BR" dirty="0" smtClean="0"/>
              <a:t> 10 (Pode ser outra versão)</a:t>
            </a:r>
            <a:br>
              <a:rPr lang="pt-BR" dirty="0" smtClean="0"/>
            </a:br>
            <a:r>
              <a:rPr lang="en-US" dirty="0" smtClean="0">
                <a:hlinkClick r:id="rId3"/>
              </a:rPr>
              <a:t>64-bit </a:t>
            </a:r>
            <a:r>
              <a:rPr lang="en-US" dirty="0">
                <a:hlinkClick r:id="rId3"/>
              </a:rPr>
              <a:t>Windows zip</a:t>
            </a:r>
            <a:r>
              <a:rPr lang="en-US" dirty="0"/>
              <a:t> (</a:t>
            </a:r>
            <a:r>
              <a:rPr lang="en-US" dirty="0" err="1">
                <a:hlinkClick r:id="rId4"/>
              </a:rPr>
              <a:t>pgp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sha512</a:t>
            </a:r>
            <a:r>
              <a:rPr lang="en-US" dirty="0"/>
              <a:t>)</a:t>
            </a:r>
          </a:p>
          <a:p>
            <a:r>
              <a:rPr lang="pt-BR" dirty="0" smtClean="0"/>
              <a:t>Descompacte preferencialmente em “	c:”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08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o Eclipse já aberto e apontado para sua </a:t>
            </a:r>
            <a:r>
              <a:rPr lang="pt-BR" dirty="0" err="1" smtClean="0"/>
              <a:t>workspace</a:t>
            </a:r>
            <a:endParaRPr lang="pt-BR" dirty="0" smtClean="0"/>
          </a:p>
          <a:p>
            <a:r>
              <a:rPr lang="pt-BR" dirty="0"/>
              <a:t>C</a:t>
            </a:r>
            <a:r>
              <a:rPr lang="pt-BR" dirty="0" smtClean="0"/>
              <a:t>onfigurar o Server na aba próximo ao Console ou clicando em Windows -&gt; </a:t>
            </a:r>
            <a:r>
              <a:rPr lang="pt-BR" dirty="0" err="1" smtClean="0"/>
              <a:t>View</a:t>
            </a:r>
            <a:r>
              <a:rPr lang="pt-BR" dirty="0" smtClean="0"/>
              <a:t> -&gt; Server</a:t>
            </a:r>
          </a:p>
          <a:p>
            <a:r>
              <a:rPr lang="pt-BR" dirty="0" smtClean="0"/>
              <a:t>Clique para criar um novo Server: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15438"/>
            <a:ext cx="4924168" cy="46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Configuração do Ambiente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Aponta para a pasta onde você descompactou o server “c:” e </a:t>
            </a:r>
            <a:r>
              <a:rPr lang="pt-BR" dirty="0" err="1" smtClean="0"/>
              <a:t>Finish</a:t>
            </a:r>
            <a:endParaRPr lang="pt-BR" dirty="0" smtClean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512" y="2553494"/>
            <a:ext cx="3228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 novo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File -&gt; New -&gt; </a:t>
            </a:r>
            <a:r>
              <a:rPr lang="pt-BR" dirty="0" err="1" smtClean="0"/>
              <a:t>Dinamic</a:t>
            </a:r>
            <a:r>
              <a:rPr lang="pt-BR" dirty="0" smtClean="0"/>
              <a:t> Web Project</a:t>
            </a:r>
          </a:p>
          <a:p>
            <a:r>
              <a:rPr lang="pt-BR" dirty="0" smtClean="0"/>
              <a:t>Coloque um nome no seu Projeto.</a:t>
            </a:r>
            <a:br>
              <a:rPr lang="pt-BR" dirty="0" smtClean="0"/>
            </a:br>
            <a:r>
              <a:rPr lang="pt-BR" dirty="0" err="1" smtClean="0"/>
              <a:t>Ex</a:t>
            </a:r>
            <a:r>
              <a:rPr lang="pt-BR" dirty="0" smtClean="0"/>
              <a:t>: Inventário</a:t>
            </a:r>
          </a:p>
          <a:p>
            <a:r>
              <a:rPr lang="pt-BR" dirty="0" smtClean="0"/>
              <a:t>Corrija o web.xml</a:t>
            </a:r>
            <a:br>
              <a:rPr lang="pt-BR" dirty="0" smtClean="0"/>
            </a:br>
            <a:r>
              <a:rPr lang="pt-BR" dirty="0" err="1" smtClean="0"/>
              <a:t>Version</a:t>
            </a:r>
            <a:r>
              <a:rPr lang="pt-BR" dirty="0" smtClean="0"/>
              <a:t>=“2.4” e removendo a linha (display-</a:t>
            </a:r>
            <a:r>
              <a:rPr lang="pt-BR" dirty="0" err="1" smtClean="0"/>
              <a:t>name</a:t>
            </a:r>
            <a:r>
              <a:rPr lang="pt-BR" dirty="0" smtClean="0"/>
              <a:t>)</a:t>
            </a:r>
          </a:p>
          <a:p>
            <a:r>
              <a:rPr lang="pt-BR" dirty="0" smtClean="0"/>
              <a:t>CTRL + S para salvar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19423"/>
            <a:ext cx="5181600" cy="25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8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os pacotes MVC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8300" y="1901031"/>
            <a:ext cx="3581400" cy="4200525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Clicando com o botão direito do mouse em </a:t>
            </a:r>
            <a:r>
              <a:rPr lang="pt-BR" dirty="0" err="1" smtClean="0"/>
              <a:t>src</a:t>
            </a:r>
            <a:r>
              <a:rPr lang="pt-BR" dirty="0" smtClean="0"/>
              <a:t>/</a:t>
            </a:r>
            <a:r>
              <a:rPr lang="pt-BR" dirty="0" err="1" smtClean="0"/>
              <a:t>main</a:t>
            </a:r>
            <a:r>
              <a:rPr lang="pt-BR" dirty="0" smtClean="0"/>
              <a:t>/</a:t>
            </a:r>
            <a:r>
              <a:rPr lang="pt-BR" dirty="0" err="1" smtClean="0"/>
              <a:t>java</a:t>
            </a:r>
            <a:r>
              <a:rPr lang="pt-BR" dirty="0" smtClean="0"/>
              <a:t> -&gt; new -&gt; </a:t>
            </a:r>
            <a:r>
              <a:rPr lang="pt-BR" dirty="0" err="1" smtClean="0"/>
              <a:t>package</a:t>
            </a:r>
            <a:endParaRPr lang="pt-BR" dirty="0" smtClean="0"/>
          </a:p>
          <a:p>
            <a:r>
              <a:rPr lang="pt-BR" dirty="0" smtClean="0"/>
              <a:t>Pacotes: </a:t>
            </a:r>
            <a:r>
              <a:rPr lang="pt-BR" dirty="0" err="1" smtClean="0"/>
              <a:t>vo</a:t>
            </a:r>
            <a:r>
              <a:rPr lang="pt-BR" dirty="0" smtClean="0"/>
              <a:t>, </a:t>
            </a:r>
            <a:r>
              <a:rPr lang="pt-BR" dirty="0" err="1" smtClean="0"/>
              <a:t>ctr</a:t>
            </a:r>
            <a:r>
              <a:rPr lang="pt-BR" dirty="0" smtClean="0"/>
              <a:t> e </a:t>
            </a:r>
            <a:r>
              <a:rPr lang="pt-BR" dirty="0" err="1" smtClean="0"/>
              <a:t>vo.dao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Modelo, Controle</a:t>
            </a:r>
          </a:p>
          <a:p>
            <a:r>
              <a:rPr lang="pt-BR" dirty="0" smtClean="0"/>
              <a:t>A camada Visão do MVC fica na pasta “</a:t>
            </a:r>
            <a:r>
              <a:rPr lang="pt-BR" dirty="0" err="1" smtClean="0"/>
              <a:t>webapp</a:t>
            </a:r>
            <a:r>
              <a:rPr lang="pt-BR" dirty="0" smtClean="0"/>
              <a:t>” do seu projeto lá estarão os arquivos “.JSP”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34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Sempre pelo Modelo “</a:t>
            </a:r>
            <a:r>
              <a:rPr lang="pt-BR" dirty="0" err="1" smtClean="0"/>
              <a:t>vo</a:t>
            </a:r>
            <a:r>
              <a:rPr lang="pt-BR" dirty="0" smtClean="0"/>
              <a:t>”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: Classe Bens  com os atributos (id, descrição, data e valor)</a:t>
            </a:r>
          </a:p>
          <a:p>
            <a:r>
              <a:rPr lang="pt-BR" dirty="0" err="1" smtClean="0"/>
              <a:t>Metodos</a:t>
            </a:r>
            <a:r>
              <a:rPr lang="pt-BR" dirty="0" smtClean="0"/>
              <a:t>:</a:t>
            </a:r>
            <a:br>
              <a:rPr lang="pt-BR" dirty="0" smtClean="0"/>
            </a:br>
            <a:r>
              <a:rPr lang="pt-BR" dirty="0" smtClean="0"/>
              <a:t>Construtores, </a:t>
            </a:r>
            <a:r>
              <a:rPr lang="pt-BR" dirty="0" err="1" smtClean="0"/>
              <a:t>Get</a:t>
            </a:r>
            <a:r>
              <a:rPr lang="pt-BR" dirty="0" smtClean="0"/>
              <a:t> &amp;&amp; Set, </a:t>
            </a:r>
            <a:r>
              <a:rPr lang="pt-BR" dirty="0" err="1" smtClean="0"/>
              <a:t>ToString</a:t>
            </a:r>
            <a:r>
              <a:rPr lang="pt-BR" dirty="0" smtClean="0"/>
              <a:t>, </a:t>
            </a:r>
            <a:r>
              <a:rPr lang="pt-BR" dirty="0" err="1" smtClean="0"/>
              <a:t>toCSV</a:t>
            </a:r>
            <a:r>
              <a:rPr lang="pt-BR" dirty="0" smtClean="0"/>
              <a:t>, </a:t>
            </a:r>
            <a:r>
              <a:rPr lang="pt-BR" dirty="0" err="1" smtClean="0"/>
              <a:t>toHTML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Chave - </a:t>
            </a:r>
            <a:r>
              <a:rPr lang="pt-BR" dirty="0" err="1" smtClean="0"/>
              <a:t>Hash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80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Pacote </a:t>
            </a:r>
            <a:r>
              <a:rPr lang="pt-BR" dirty="0" err="1" smtClean="0"/>
              <a:t>dao</a:t>
            </a:r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classe </a:t>
            </a:r>
            <a:r>
              <a:rPr lang="pt-BR" dirty="0" err="1" smtClean="0"/>
              <a:t>BensDAO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Renomeei a classe Bens para Bem no singular</a:t>
            </a:r>
          </a:p>
          <a:p>
            <a:r>
              <a:rPr lang="pt-BR" dirty="0" err="1" smtClean="0"/>
              <a:t>BemDAO</a:t>
            </a:r>
            <a:endParaRPr lang="pt-BR" dirty="0" smtClean="0"/>
          </a:p>
          <a:p>
            <a:r>
              <a:rPr lang="pt-BR" dirty="0" smtClean="0"/>
              <a:t>Se o DAO aponta para um arquivo texto “</a:t>
            </a:r>
            <a:r>
              <a:rPr lang="pt-BR" dirty="0" err="1" smtClean="0"/>
              <a:t>csv</a:t>
            </a:r>
            <a:r>
              <a:rPr lang="pt-BR" dirty="0" smtClean="0"/>
              <a:t>, </a:t>
            </a:r>
            <a:r>
              <a:rPr lang="pt-BR" dirty="0" err="1" smtClean="0"/>
              <a:t>xml</a:t>
            </a:r>
            <a:r>
              <a:rPr lang="pt-BR" dirty="0" smtClean="0"/>
              <a:t>, </a:t>
            </a:r>
            <a:r>
              <a:rPr lang="pt-BR" dirty="0" err="1" smtClean="0"/>
              <a:t>json</a:t>
            </a:r>
            <a:r>
              <a:rPr lang="pt-BR" dirty="0" smtClean="0"/>
              <a:t>”</a:t>
            </a:r>
            <a:br>
              <a:rPr lang="pt-BR" dirty="0" smtClean="0"/>
            </a:br>
            <a:r>
              <a:rPr lang="pt-BR" dirty="0" smtClean="0"/>
              <a:t>Criar uma pasta de Banco de Dados em “c:” </a:t>
            </a:r>
            <a:r>
              <a:rPr lang="pt-BR" dirty="0" err="1" smtClean="0"/>
              <a:t>Ex</a:t>
            </a:r>
            <a:r>
              <a:rPr lang="pt-BR" dirty="0" smtClean="0"/>
              <a:t>: c:\dbs</a:t>
            </a:r>
          </a:p>
          <a:p>
            <a:r>
              <a:rPr lang="pt-BR" dirty="0" smtClean="0"/>
              <a:t>Apontar o seu arquivo para esta pasta 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br>
              <a:rPr lang="pt-BR" dirty="0" smtClean="0"/>
            </a:br>
            <a:r>
              <a:rPr lang="nb-NO" sz="2200" b="1" dirty="0" smtClean="0"/>
              <a:t>private </a:t>
            </a:r>
            <a:r>
              <a:rPr lang="nb-NO" sz="2200" b="1" dirty="0"/>
              <a:t>String </a:t>
            </a:r>
            <a:r>
              <a:rPr lang="nb-NO" sz="2200" b="1" u="sng" dirty="0"/>
              <a:t>arquivo = "c:\\dbs\\bens.csv";</a:t>
            </a:r>
            <a:endParaRPr lang="pt-BR" sz="2200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Criar os métodos DAO para arquivos “abrir() e salvar()”</a:t>
            </a:r>
          </a:p>
          <a:p>
            <a:r>
              <a:rPr lang="pt-BR" dirty="0" smtClean="0"/>
              <a:t>Copie de um outro DAO manipulador de arquivos que você já tenha.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2163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 a </a:t>
            </a:r>
            <a:r>
              <a:rPr lang="pt-BR" b="1" dirty="0" smtClean="0"/>
              <a:t>programação </a:t>
            </a:r>
            <a:r>
              <a:rPr lang="pt-BR" dirty="0" smtClean="0"/>
              <a:t>do seu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30946" cy="4351338"/>
          </a:xfrm>
        </p:spPr>
        <p:txBody>
          <a:bodyPr>
            <a:normAutofit/>
          </a:bodyPr>
          <a:lstStyle/>
          <a:p>
            <a:r>
              <a:rPr lang="pt-BR" dirty="0" smtClean="0"/>
              <a:t>Pacote “</a:t>
            </a:r>
            <a:r>
              <a:rPr lang="pt-BR" dirty="0" err="1" smtClean="0"/>
              <a:t>ctr</a:t>
            </a:r>
            <a:r>
              <a:rPr lang="pt-BR" dirty="0" smtClean="0"/>
              <a:t>” </a:t>
            </a:r>
            <a:r>
              <a:rPr lang="pt-BR" dirty="0" err="1" smtClean="0"/>
              <a:t>Controlle</a:t>
            </a:r>
            <a:endParaRPr lang="pt-BR" dirty="0" smtClean="0"/>
          </a:p>
          <a:p>
            <a:r>
              <a:rPr lang="pt-BR" sz="2200" dirty="0" smtClean="0"/>
              <a:t>Exemplo classe “</a:t>
            </a:r>
            <a:r>
              <a:rPr lang="pt-BR" sz="2200" dirty="0" err="1" smtClean="0"/>
              <a:t>BensProcess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Lembrando que todos os atributos e métodos desta classe serão “</a:t>
            </a:r>
            <a:r>
              <a:rPr lang="pt-BR" sz="2200" dirty="0" err="1" smtClean="0"/>
              <a:t>static</a:t>
            </a:r>
            <a:r>
              <a:rPr lang="pt-BR" sz="2200" dirty="0" smtClean="0"/>
              <a:t>”</a:t>
            </a:r>
          </a:p>
          <a:p>
            <a:r>
              <a:rPr lang="pt-BR" sz="2200" dirty="0" smtClean="0"/>
              <a:t>Para que o controle não precise ser instanciado.</a:t>
            </a:r>
          </a:p>
          <a:p>
            <a:r>
              <a:rPr lang="pt-BR" sz="2200" dirty="0" smtClean="0"/>
              <a:t>Os métodos geralmente são:</a:t>
            </a:r>
          </a:p>
          <a:p>
            <a:r>
              <a:rPr lang="pt-BR" sz="2200" dirty="0" smtClean="0"/>
              <a:t>Testes, abrir() e salvar().</a:t>
            </a:r>
          </a:p>
        </p:txBody>
      </p:sp>
    </p:spTree>
    <p:extLst>
      <p:ext uri="{BB962C8B-B14F-4D97-AF65-F5344CB8AC3E}">
        <p14:creationId xmlns:p14="http://schemas.microsoft.com/office/powerpoint/2010/main" val="4040412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372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CRUD – MVC – JAVA WEB</vt:lpstr>
      <vt:lpstr>Configuração do Ambiente</vt:lpstr>
      <vt:lpstr>Configuração do Ambiente</vt:lpstr>
      <vt:lpstr>Configuração do Ambiente</vt:lpstr>
      <vt:lpstr>Criando um novo Projeto</vt:lpstr>
      <vt:lpstr>Configurando os pacotes MVC</vt:lpstr>
      <vt:lpstr>Iniciando a programação do seu Projeto</vt:lpstr>
      <vt:lpstr>Continuando a programação do seu Projeto</vt:lpstr>
      <vt:lpstr>Continuando a programação do seu Projeto</vt:lpstr>
      <vt:lpstr>Continuando a programação do seu Projeto</vt:lpstr>
      <vt:lpstr>Agora JAVA Web (JSP)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– MVC – JAVA WEB</dc:title>
  <dc:creator>Aluno</dc:creator>
  <cp:lastModifiedBy>Aluno</cp:lastModifiedBy>
  <cp:revision>7</cp:revision>
  <dcterms:created xsi:type="dcterms:W3CDTF">2021-08-13T10:53:44Z</dcterms:created>
  <dcterms:modified xsi:type="dcterms:W3CDTF">2021-08-13T11:55:04Z</dcterms:modified>
</cp:coreProperties>
</file>