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5695B-5D0B-429F-BC2B-6EAB1693A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F0259-23E1-4506-A686-C5DA15AB7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6BD72-CC46-4009-8792-2B69BAD0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4B8-09C2-4733-AA69-72E2CE378D0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755168-EA61-4B84-BB31-831B9C26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F2CFD-A99E-4B8E-957C-F895D14E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040F-851C-446E-BC54-44CB03A81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78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15C00-D237-4573-A579-9C78D377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9FBED1-BA7A-4B22-8FCC-8422DE3DB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9362B-59C0-4DA1-83FC-D15969C0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4B8-09C2-4733-AA69-72E2CE378D0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02E69-602B-4EC5-B8D7-B43C5459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E6D42-56DA-4BAF-978A-7A2CE3D3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040F-851C-446E-BC54-44CB03A81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3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D84E58-166F-4772-A96A-9B2E4854F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03450-FAC3-4E7A-9959-B602685AD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26E175-7494-4257-B5E3-9B67528A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4B8-09C2-4733-AA69-72E2CE378D0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DDF8C-1D49-40FA-AE09-97E8F7D6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36AC9E-4363-4EEF-B060-3F4528C8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040F-851C-446E-BC54-44CB03A81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9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787E2-C439-4B36-95E7-8CD9A3A2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C0042-D4EB-43A5-B2CE-57A43A9B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E430D5-777E-495C-8133-9CBFE81B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4B8-09C2-4733-AA69-72E2CE378D0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4FA22-E4EE-4E55-97FF-FDA9BD1A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40A261-ACDB-4654-A94D-5E532404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040F-851C-446E-BC54-44CB03A81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39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E60E2-30D1-4D1E-8361-F6729293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DA3B7D-5389-459E-A6C0-698BE0420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95ECDB-C1A3-47DF-97D3-FF8CF9E6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4B8-09C2-4733-AA69-72E2CE378D0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F6BFFC-1275-4F81-9188-701B7BA5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E25DD-BE97-4B33-91E9-D6D3BE0E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040F-851C-446E-BC54-44CB03A81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74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C1D7A-C692-43DE-B7B3-C1A04798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FA5969-50C4-4FC7-8DEE-07C858D6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0CA869-A21E-4AFF-9D5E-364B28FED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1FF1DE-7C74-479D-8E04-F6F56109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4B8-09C2-4733-AA69-72E2CE378D0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6E76C9-7628-4017-98B9-3F1F98AF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5284FA-B22C-4A55-87E8-0192610F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040F-851C-446E-BC54-44CB03A81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4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6A8F-20EA-44A2-B7BE-D6305EF9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7319E2-516F-46DE-AF98-448DE34E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437F60-B1DF-480B-88A0-03800E5A5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351009-8B51-42E2-B7EB-B144AC419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9F60D4-35D8-41B7-BE4F-13D185226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769B23-5BB9-4318-8A97-701789D3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4B8-09C2-4733-AA69-72E2CE378D0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F7E015-9857-4A07-BED2-1C895AAF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48BA03-CC0C-4107-A55D-1385527F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040F-851C-446E-BC54-44CB03A81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72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8FAC4-B75D-42E4-AA82-B08CC9C5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69AEF3-888B-4907-86C5-14A9F50C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4B8-09C2-4733-AA69-72E2CE378D0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6B2A89-F89D-4484-BFC1-81B12C1A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5E525C-ED01-4F09-9B85-CB39F681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040F-851C-446E-BC54-44CB03A81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6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6A78BB-72A4-47E1-9D9B-91DDDCB1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4B8-09C2-4733-AA69-72E2CE378D0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719F54-0812-4142-9608-EF2B8277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47763C-438E-4E56-8FE6-9DA9B257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040F-851C-446E-BC54-44CB03A81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15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45E5E-D67E-4E12-B6A5-ED843EC9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53383-F7F4-416F-9F2A-37A9312E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B6172-A479-4976-84FD-272F264D5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6EB06B-332B-4638-8C39-091D07DF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4B8-09C2-4733-AA69-72E2CE378D0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65C989-FE36-4956-8389-F8E75A3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244A3F-E3A2-4F64-BE6C-9CEAFC30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040F-851C-446E-BC54-44CB03A81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2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76971-3C15-4D12-980B-D188A49B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6E3FE4-B44D-4F8B-AA1D-1CC58775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4D27AE-3865-469E-B9EF-66FB12B3A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1E8E04-CF3D-4359-9E7A-45E7B57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4B8-09C2-4733-AA69-72E2CE378D0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510B24-5574-4320-89A6-EE504B2F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4B1FE-3A3B-4656-A77B-3262B166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040F-851C-446E-BC54-44CB03A81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912C6C-C851-4014-9FC3-9FC637C6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1D8CED-BC08-4BB7-8772-093E197F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F1706-0A98-4A49-83C1-2870588EC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7D4B8-09C2-4733-AA69-72E2CE378D0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952F85-F466-4702-B090-195B18894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B4888-68F0-4757-A4F0-FEFF6A950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040F-851C-446E-BC54-44CB03A81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4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7D4883-47E6-41AD-AF95-B57039FD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94" y="0"/>
            <a:ext cx="8920612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9F8E251-818A-46C6-AC32-1DF0525E957D}"/>
              </a:ext>
            </a:extLst>
          </p:cNvPr>
          <p:cNvSpPr/>
          <p:nvPr/>
        </p:nvSpPr>
        <p:spPr>
          <a:xfrm>
            <a:off x="5953958" y="1029809"/>
            <a:ext cx="1893903" cy="44299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01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284AB4-8A91-4F99-8091-DA85237A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27" y="0"/>
            <a:ext cx="9960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5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F262309-20F4-4EA4-BD85-AEEF40F2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14" y="0"/>
            <a:ext cx="10848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2AE9F57-9F93-4CF7-9F43-87245751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9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7A5429-7BF8-43B9-A7E6-F846F8F0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4" y="0"/>
            <a:ext cx="10791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3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3C0BA48-92D8-4EEB-A115-4B6A8C51E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32" y="0"/>
            <a:ext cx="9939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853C93-6243-4CFD-B5F3-F47925C8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3" y="0"/>
            <a:ext cx="10833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1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Martins Alves</dc:creator>
  <cp:lastModifiedBy>Rafael Martins Alves</cp:lastModifiedBy>
  <cp:revision>2</cp:revision>
  <dcterms:created xsi:type="dcterms:W3CDTF">2021-06-02T11:52:44Z</dcterms:created>
  <dcterms:modified xsi:type="dcterms:W3CDTF">2021-06-02T12:38:57Z</dcterms:modified>
</cp:coreProperties>
</file>