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1FAE0-7140-4817-9EF2-017D4DEE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3BA65-FAA4-4F74-B456-AAB74A76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6A44-F024-4092-B563-541AD934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E4D2A-4AA5-4913-AF44-9CAF930C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0E98D-A1A4-4E52-8345-6284F68C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71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5ED50-0DDA-49B7-B5B5-E5228AC2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C1091-B265-4B08-B2A6-B8F26B7C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B2ACD-411A-48DB-846D-1C888667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64A77-CFA2-478F-96BA-67C9BC9F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8F622-0E19-4AD6-8F57-886D35EE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4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972B7-132B-445D-8196-67A9B61F3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C3E715-E9D2-4853-9F5B-4E5094238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88DD4-34BE-4012-B086-9838239B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588533-1387-44A2-B4E4-03968BB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01130A-EFD1-4381-AD80-8C15CCC9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3D4EC-5EAB-422A-A0C2-0C95B971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AE329-054D-4DCC-B5B4-9ABE0DAC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2A429-1124-4F9C-B569-C77B8092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32A249-84E8-4D4F-8B38-78777A7E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25DBF2-7196-4B05-818F-B752D4F4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0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DA62B-56FE-443E-8A2B-E33D48D1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5F43AA-7F5A-4440-9D45-5AAB84DE8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79B84-0A49-45AD-A1EE-49C836DB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50D5C-D713-488B-99D0-59A26E4F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44958-8F33-4E65-8F83-BB92462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061D9-9374-4E7C-81EF-DE436056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B37A8-78FD-47D4-B2C1-A251CD1F3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C85503-7C78-458A-94E5-E46E7C7F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D00F91-BCF1-4BA6-95D8-12D83223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35C93-5079-4A9D-85B9-C2A43104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DB72B-D50B-406E-8265-22DC952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C0303-0357-4070-8FBC-6B0B8549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F1CDD-3C07-4F08-9E94-443651D3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53E606-ABB4-457D-B916-C3B4AEC1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58A70-E088-4D74-AFF0-272B3EB34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C6D236-0219-489A-A43E-9FA70DF2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3F82C9-ADDD-48DE-BF5D-75E7FF76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FC33C6-FF06-48B6-94B4-E1A9ED50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0239CD-F62A-45DE-BE6D-83A8E3B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5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C5B53-D39E-4A45-8D0C-3C1514DF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6F00DC-6089-4ECB-A4C2-DA6EFC02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00FA45-461F-4B0A-B17E-1F51B7F5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77306-B413-49C4-ACBA-4AC41BD2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F8F8B2-1A1E-4B43-82E6-DC56CB82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D2BBEE-D96B-4F1E-9214-CCE67FE2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793EA7-676B-4C18-9668-3E9172FB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F52A0-81D9-40EA-89BB-960814E0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F7661-54FE-4399-A79F-CB1E520A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0C7C2E-29FE-4F98-9974-2228C0DC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63DB99-8CE4-48A5-9D0D-49564AB1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9139D-6800-43E6-8EDB-42F53ECD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14AF02-C9A5-4A34-85D1-DE75505F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0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FB23C-8872-4C88-B52E-7B157056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A31233-8E78-476C-91B4-09E8A2061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8C17C-DDA3-43CD-9141-BBD28425B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0E11F-369B-4C95-9979-F6CF6601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22197C-7558-4341-95E0-1F860997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1E7A79-A5A5-4585-A27B-1FB5A0F1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95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22AD88-4F7A-49F0-B92A-D3C72DBD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ACCCE8-9430-48DD-816D-F38CE96A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17C81-44D5-4C93-AC3F-7F148FA80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3620-4B40-4920-AD4C-F29881F0490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49715-5ABD-4D20-AB9E-99118FF2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B229C-CEFC-408F-9726-D9FF3299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572F-5E97-41C3-A109-3FE5D966C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7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594D-C266-4E88-9B56-860DBB32B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74D17-3C8A-4D50-9367-108CD1AFA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5199B0-C3D7-441E-896C-08AD6819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24" y="0"/>
            <a:ext cx="9334152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3C0E90F-4218-4698-926D-81ECACB4B04A}"/>
              </a:ext>
            </a:extLst>
          </p:cNvPr>
          <p:cNvSpPr/>
          <p:nvPr/>
        </p:nvSpPr>
        <p:spPr>
          <a:xfrm>
            <a:off x="7297444" y="1438183"/>
            <a:ext cx="2210540" cy="3959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94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31B841-9947-4A35-83F4-10611787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54" y="0"/>
            <a:ext cx="10096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96BAE2-477F-486B-AE3E-C19E8AAF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72" y="0"/>
            <a:ext cx="9288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5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A67202-D3A1-41ED-9EEB-CE08F6C5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25" y="0"/>
            <a:ext cx="1032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B348C4-B995-4234-AFFA-DCFC6E41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99" y="0"/>
            <a:ext cx="9896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E50B76-317F-456E-A6FA-1B3DE137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67" y="0"/>
            <a:ext cx="1069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4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8E27BA-F2C2-4C5C-9F4F-A1D60454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42" y="0"/>
            <a:ext cx="951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7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3249D1-DB87-4AF4-8070-D13CC327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00" y="0"/>
            <a:ext cx="8603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4A3DD4-A1E3-458D-9A83-E1F4C831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18" y="0"/>
            <a:ext cx="9619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6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648252-7100-451A-AA06-386025D1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26" y="0"/>
            <a:ext cx="10011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A3F972-CEFC-4F5A-A139-AF611D19469C}"/>
              </a:ext>
            </a:extLst>
          </p:cNvPr>
          <p:cNvSpPr txBox="1"/>
          <p:nvPr/>
        </p:nvSpPr>
        <p:spPr>
          <a:xfrm>
            <a:off x="426129" y="861134"/>
            <a:ext cx="1118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UML assume que elementos são abstratos (classes e declarações de métodos) quando seus identificadores estiverem em “itálico”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Fonte normal indica que o item em questão é concreto (ou seja, não abstrato e, portanto, implementado naquele ponto)</a:t>
            </a:r>
            <a:endParaRPr lang="pt-BR" dirty="0"/>
          </a:p>
        </p:txBody>
      </p:sp>
      <p:pic>
        <p:nvPicPr>
          <p:cNvPr id="1028" name="Picture 4" descr="Reaproveitamento de código com classes abstratas">
            <a:extLst>
              <a:ext uri="{FF2B5EF4-FFF2-40B4-BE49-F238E27FC236}">
                <a16:creationId xmlns:a16="http://schemas.microsoft.com/office/drawing/2014/main" id="{923BA9A5-AA4F-457B-8356-B9B868AB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84" y="2061463"/>
            <a:ext cx="7254831" cy="447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25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Serif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Martins Alves</dc:creator>
  <cp:lastModifiedBy>Rafael Martins Alves</cp:lastModifiedBy>
  <cp:revision>2</cp:revision>
  <dcterms:created xsi:type="dcterms:W3CDTF">2021-06-02T11:31:10Z</dcterms:created>
  <dcterms:modified xsi:type="dcterms:W3CDTF">2021-06-02T11:45:50Z</dcterms:modified>
</cp:coreProperties>
</file>