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6d7e93ee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6d7e93ee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d7e93e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d7e93e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d7e93ee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d7e93ee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6d7e93ee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6d7e93ee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6d7e93ee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6d7e93ee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6d7e93ee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6d7e93ee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d7e93ee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d7e93ee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d7e93ee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d7e93ee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6d7e93ee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6d7e93e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Diagnostic Analysis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have analyses the chance of heart attack among people of Different Ages.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View Of The Dataset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1258275"/>
            <a:ext cx="8877824" cy="2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Details(Parameter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1)</a:t>
            </a:r>
            <a:r>
              <a:rPr lang="en">
                <a:solidFill>
                  <a:schemeClr val="dk2"/>
                </a:solidFill>
              </a:rPr>
              <a:t>Age  </a:t>
            </a:r>
            <a:r>
              <a:rPr b="1" lang="en">
                <a:solidFill>
                  <a:schemeClr val="dk2"/>
                </a:solidFill>
              </a:rPr>
              <a:t>2)</a:t>
            </a:r>
            <a:r>
              <a:rPr lang="en">
                <a:solidFill>
                  <a:schemeClr val="dk2"/>
                </a:solidFill>
              </a:rPr>
              <a:t> Gender - Male/Female  </a:t>
            </a:r>
            <a:r>
              <a:rPr b="1" lang="en">
                <a:solidFill>
                  <a:schemeClr val="dk2"/>
                </a:solidFill>
              </a:rPr>
              <a:t>3)</a:t>
            </a:r>
            <a:r>
              <a:rPr lang="en">
                <a:solidFill>
                  <a:schemeClr val="dk2"/>
                </a:solidFill>
              </a:rPr>
              <a:t> Chest Pain- 4 Types of 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4) </a:t>
            </a:r>
            <a:r>
              <a:rPr lang="en">
                <a:solidFill>
                  <a:schemeClr val="dk2"/>
                </a:solidFill>
              </a:rPr>
              <a:t>Resting</a:t>
            </a:r>
            <a:r>
              <a:rPr lang="en">
                <a:solidFill>
                  <a:schemeClr val="dk2"/>
                </a:solidFill>
              </a:rPr>
              <a:t> Blood Pressure </a:t>
            </a:r>
            <a:r>
              <a:rPr b="1" lang="en">
                <a:solidFill>
                  <a:schemeClr val="dk2"/>
                </a:solidFill>
              </a:rPr>
              <a:t>5)</a:t>
            </a:r>
            <a:r>
              <a:rPr lang="en">
                <a:solidFill>
                  <a:schemeClr val="dk2"/>
                </a:solidFill>
              </a:rPr>
              <a:t> Cholesterol  </a:t>
            </a:r>
            <a:r>
              <a:rPr b="1" lang="en">
                <a:solidFill>
                  <a:schemeClr val="dk2"/>
                </a:solidFill>
              </a:rPr>
              <a:t>6)</a:t>
            </a:r>
            <a:r>
              <a:rPr lang="en">
                <a:solidFill>
                  <a:schemeClr val="dk2"/>
                </a:solidFill>
              </a:rPr>
              <a:t>Fasting Sugar </a:t>
            </a:r>
            <a:r>
              <a:rPr b="1" lang="en">
                <a:solidFill>
                  <a:schemeClr val="dk2"/>
                </a:solidFill>
              </a:rPr>
              <a:t>7)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Resting</a:t>
            </a:r>
            <a:r>
              <a:rPr lang="en">
                <a:solidFill>
                  <a:schemeClr val="dk2"/>
                </a:solidFill>
              </a:rPr>
              <a:t> ECG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8)</a:t>
            </a:r>
            <a:r>
              <a:rPr lang="en">
                <a:solidFill>
                  <a:schemeClr val="dk2"/>
                </a:solidFill>
              </a:rPr>
              <a:t>Maximum Heart Rate      </a:t>
            </a:r>
            <a:r>
              <a:rPr b="1" lang="en">
                <a:solidFill>
                  <a:schemeClr val="dk2"/>
                </a:solidFill>
              </a:rPr>
              <a:t>9)</a:t>
            </a:r>
            <a:r>
              <a:rPr lang="en">
                <a:solidFill>
                  <a:schemeClr val="dk2"/>
                </a:solidFill>
              </a:rPr>
              <a:t>exang- Exercise induced angina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10) </a:t>
            </a:r>
            <a:r>
              <a:rPr lang="en">
                <a:solidFill>
                  <a:schemeClr val="dk2"/>
                </a:solidFill>
              </a:rPr>
              <a:t>oldpeak - ST depression induced by exercise relative to rest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11) </a:t>
            </a:r>
            <a:r>
              <a:rPr lang="en">
                <a:solidFill>
                  <a:schemeClr val="dk2"/>
                </a:solidFill>
              </a:rPr>
              <a:t>slope - The slope of peak exercise relative to rest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12) </a:t>
            </a:r>
            <a:r>
              <a:rPr lang="en">
                <a:solidFill>
                  <a:schemeClr val="dk2"/>
                </a:solidFill>
              </a:rPr>
              <a:t>ca - number of major vessels(0-3)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13)</a:t>
            </a:r>
            <a:r>
              <a:rPr lang="en">
                <a:solidFill>
                  <a:schemeClr val="dk2"/>
                </a:solidFill>
              </a:rPr>
              <a:t>thal : 0-normal, 1: fixed defect, 2: </a:t>
            </a:r>
            <a:r>
              <a:rPr lang="en">
                <a:solidFill>
                  <a:schemeClr val="dk2"/>
                </a:solidFill>
              </a:rPr>
              <a:t>reversible</a:t>
            </a:r>
            <a:r>
              <a:rPr lang="en">
                <a:solidFill>
                  <a:schemeClr val="dk2"/>
                </a:solidFill>
              </a:rPr>
              <a:t> defect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Presence Analysis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932400"/>
            <a:ext cx="7741350" cy="4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425"/>
            <a:ext cx="8927151" cy="40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Of Heart Disease By Age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" y="1068425"/>
            <a:ext cx="8137974" cy="40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Population Percentage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1077675"/>
            <a:ext cx="3448225" cy="35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417775" y="1202500"/>
            <a:ext cx="42864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found that 51% Males have heart disease and 49% females have heart disease.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Age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425"/>
            <a:ext cx="9143999" cy="37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According To Age Category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2" y="1152475"/>
            <a:ext cx="4734250" cy="374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110625" y="1225975"/>
            <a:ext cx="37218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the figure we can conclude that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Elderly aged people have more chances of heart disease while the young aged people have very less chances of heart disease.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