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 ID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 </a:t>
            </a:r>
            <a:r>
              <a:rPr lang="en-US" b="1" dirty="0"/>
              <a:t>Age</a:t>
            </a:r>
            <a:r>
              <a:rPr lang="en-US" dirty="0"/>
              <a:t> </a:t>
            </a:r>
            <a:r>
              <a:rPr lang="en-US" b="1" dirty="0"/>
              <a:t>Location ID</a:t>
            </a:r>
            <a:r>
              <a:rPr lang="en-US" dirty="0"/>
              <a:t> </a:t>
            </a:r>
            <a:r>
              <a:rPr lang="en-US" b="1" dirty="0"/>
              <a:t>Joined Bank</a:t>
            </a:r>
            <a:r>
              <a:rPr lang="en-US" dirty="0"/>
              <a:t> </a:t>
            </a:r>
            <a:r>
              <a:rPr lang="en-US" b="1" dirty="0"/>
              <a:t>Banking Contact</a:t>
            </a:r>
            <a:r>
              <a:rPr lang="en-US" dirty="0"/>
              <a:t> </a:t>
            </a:r>
            <a:r>
              <a:rPr lang="en-US" b="1" dirty="0"/>
              <a:t>Nationality</a:t>
            </a:r>
            <a:r>
              <a:rPr lang="en-US" dirty="0"/>
              <a:t> </a:t>
            </a:r>
            <a:r>
              <a:rPr lang="en-US" b="1" dirty="0"/>
              <a:t>Occupation</a:t>
            </a:r>
            <a:r>
              <a:rPr lang="en-US" dirty="0"/>
              <a:t> </a:t>
            </a:r>
            <a:r>
              <a:rPr lang="en-US" b="1" dirty="0"/>
              <a:t>Fee Structure</a:t>
            </a:r>
            <a:r>
              <a:rPr lang="en-US" dirty="0"/>
              <a:t> </a:t>
            </a:r>
            <a:r>
              <a:rPr lang="en-US" b="1" dirty="0"/>
              <a:t>Loyalty Classification</a:t>
            </a:r>
            <a:r>
              <a:rPr lang="en-US" dirty="0"/>
              <a:t> </a:t>
            </a:r>
            <a:r>
              <a:rPr lang="en-US" b="1" dirty="0"/>
              <a:t>Estimated Income</a:t>
            </a:r>
            <a:r>
              <a:rPr lang="en-US" dirty="0"/>
              <a:t> </a:t>
            </a:r>
            <a:r>
              <a:rPr lang="en-US" b="1" dirty="0"/>
              <a:t>Superannuation Savings</a:t>
            </a:r>
            <a:r>
              <a:rPr lang="en-US" dirty="0"/>
              <a:t> </a:t>
            </a:r>
            <a:r>
              <a:rPr lang="en-US" b="1" dirty="0"/>
              <a:t>Amount of Credit Cards</a:t>
            </a:r>
            <a:r>
              <a:rPr lang="en-US" dirty="0"/>
              <a:t> </a:t>
            </a:r>
            <a:r>
              <a:rPr lang="en-US" b="1" dirty="0"/>
              <a:t>Credit Card Balance</a:t>
            </a:r>
            <a:r>
              <a:rPr lang="en-US" dirty="0"/>
              <a:t> </a:t>
            </a:r>
            <a:r>
              <a:rPr lang="en-US" b="1" dirty="0"/>
              <a:t>Bank Loans</a:t>
            </a:r>
            <a:r>
              <a:rPr lang="en-US" dirty="0"/>
              <a:t> </a:t>
            </a:r>
            <a:r>
              <a:rPr lang="en-US" b="1" dirty="0"/>
              <a:t>Bank Deposits</a:t>
            </a:r>
            <a:r>
              <a:rPr lang="en-US" dirty="0"/>
              <a:t> </a:t>
            </a:r>
            <a:r>
              <a:rPr lang="en-US" b="1" dirty="0"/>
              <a:t>Checking Accounts</a:t>
            </a:r>
            <a:r>
              <a:rPr lang="en-US" dirty="0"/>
              <a:t> </a:t>
            </a:r>
            <a:r>
              <a:rPr lang="en-US" b="1" dirty="0"/>
              <a:t>Saving Accounts</a:t>
            </a:r>
            <a:r>
              <a:rPr lang="en-US" dirty="0"/>
              <a:t> </a:t>
            </a:r>
            <a:r>
              <a:rPr lang="en-US" b="1" dirty="0"/>
              <a:t>Foreign Currency Account</a:t>
            </a:r>
            <a:r>
              <a:rPr lang="en-US" dirty="0"/>
              <a:t> </a:t>
            </a:r>
            <a:r>
              <a:rPr lang="en-US" b="1" dirty="0"/>
              <a:t>Business Lending</a:t>
            </a:r>
            <a:r>
              <a:rPr lang="en-US" dirty="0"/>
              <a:t> </a:t>
            </a:r>
            <a:r>
              <a:rPr lang="en-US" b="1" dirty="0"/>
              <a:t>Properties Owned</a:t>
            </a:r>
            <a:r>
              <a:rPr lang="en-US" dirty="0"/>
              <a:t> </a:t>
            </a:r>
            <a:r>
              <a:rPr lang="en-US" b="1" dirty="0"/>
              <a:t>Risk Weighting</a:t>
            </a:r>
            <a:r>
              <a:rPr lang="en-US" dirty="0"/>
              <a:t> </a:t>
            </a:r>
            <a:r>
              <a:rPr lang="en-US" b="1" dirty="0" err="1"/>
              <a:t>BRId</a:t>
            </a:r>
            <a:r>
              <a:rPr lang="en-US" dirty="0"/>
              <a:t> </a:t>
            </a:r>
            <a:r>
              <a:rPr lang="en-US" b="1" dirty="0" err="1"/>
              <a:t>GenderId</a:t>
            </a:r>
            <a:r>
              <a:rPr lang="en-US" dirty="0"/>
              <a:t> </a:t>
            </a:r>
            <a:r>
              <a:rPr lang="en-US" b="1" dirty="0" err="1"/>
              <a:t>IAId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476774" y="3400467"/>
            <a:ext cx="1396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3367" y="4695347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9868" y="4784166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213AB-B66B-C9BA-6480-768DEB605840}"/>
              </a:ext>
            </a:extLst>
          </p:cNvPr>
          <p:cNvSpPr txBox="1"/>
          <p:nvPr/>
        </p:nvSpPr>
        <p:spPr>
          <a:xfrm>
            <a:off x="6206723" y="1236104"/>
            <a:ext cx="113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379127" y="3545486"/>
            <a:ext cx="266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Superannuation Savings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Number of CC 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57122-D6C4-4AF6-B3DA-220A9722AFC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5620" y="5452739"/>
            <a:ext cx="742615" cy="6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0b4271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7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152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0b4271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Lavit Agarwal</cp:lastModifiedBy>
  <cp:revision>15</cp:revision>
  <dcterms:created xsi:type="dcterms:W3CDTF">2021-12-26T12:35:18Z</dcterms:created>
  <dcterms:modified xsi:type="dcterms:W3CDTF">2025-09-05T11:23:58Z</dcterms:modified>
</cp:coreProperties>
</file>