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12.01.2012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12.01.2012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12.01.2012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12.01.2012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12.01.2012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12.01.2012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12.01.2012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12.01.2012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12.01.2012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12.01.2012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12.01.2012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12.01.2012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1560" y="1412776"/>
            <a:ext cx="7772400" cy="1470025"/>
          </a:xfrm>
        </p:spPr>
        <p:txBody>
          <a:bodyPr/>
          <a:lstStyle/>
          <a:p>
            <a:r>
              <a:rPr lang="de-DE" dirty="0" smtClean="0"/>
              <a:t>GTALK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http://t1.gstatic.com/images?q=tbn:ANd9GcSXoQFb-hWyo0OoCdOOT81YSdoDD043ATcrIFwrMLYLkSy_k70izMIB8jrTOQ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305" y="707326"/>
            <a:ext cx="5472608" cy="547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89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Projektteam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Kieslich</a:t>
            </a:r>
            <a:endParaRPr lang="de-DE" dirty="0" smtClean="0"/>
          </a:p>
          <a:p>
            <a:r>
              <a:rPr lang="de-DE" dirty="0" err="1" smtClean="0"/>
              <a:t>Lindorfer</a:t>
            </a:r>
            <a:endParaRPr lang="de-DE" dirty="0" smtClean="0"/>
          </a:p>
          <a:p>
            <a:r>
              <a:rPr lang="de-DE" dirty="0" err="1" smtClean="0"/>
              <a:t>Schöllhammer</a:t>
            </a:r>
            <a:endParaRPr lang="de-DE" dirty="0"/>
          </a:p>
        </p:txBody>
      </p:sp>
      <p:pic>
        <p:nvPicPr>
          <p:cNvPr id="2051" name="Picture 3" descr="C:\Users\ch\Downloads\204740_1751877129489_1615717562_1676552_5206072_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056" y="188640"/>
            <a:ext cx="9681592" cy="648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84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Symmetrische </a:t>
            </a:r>
            <a:r>
              <a:rPr lang="de-DE" dirty="0" err="1" smtClean="0"/>
              <a:t>Ver</a:t>
            </a:r>
            <a:r>
              <a:rPr lang="de-DE" dirty="0" smtClean="0"/>
              <a:t>/Entschlüsselung</a:t>
            </a:r>
          </a:p>
          <a:p>
            <a:pPr lvl="1"/>
            <a:r>
              <a:rPr lang="de-DE" dirty="0" smtClean="0"/>
              <a:t>von Nachrichten</a:t>
            </a:r>
          </a:p>
          <a:p>
            <a:pPr lvl="1"/>
            <a:r>
              <a:rPr lang="de-DE" dirty="0" smtClean="0"/>
              <a:t>mit AES-256</a:t>
            </a:r>
          </a:p>
          <a:p>
            <a:r>
              <a:rPr lang="de-DE" dirty="0" smtClean="0"/>
              <a:t>Schlüsselmanagement</a:t>
            </a:r>
          </a:p>
          <a:p>
            <a:pPr lvl="1"/>
            <a:r>
              <a:rPr lang="de-DE" dirty="0" err="1" smtClean="0"/>
              <a:t>Secure</a:t>
            </a:r>
            <a:r>
              <a:rPr lang="de-DE" dirty="0" smtClean="0"/>
              <a:t> </a:t>
            </a:r>
            <a:r>
              <a:rPr lang="de-DE" dirty="0" err="1" smtClean="0"/>
              <a:t>SQLite</a:t>
            </a:r>
            <a:r>
              <a:rPr lang="de-DE" dirty="0" smtClean="0"/>
              <a:t> DB</a:t>
            </a:r>
          </a:p>
          <a:p>
            <a:r>
              <a:rPr lang="de-DE" dirty="0" smtClean="0"/>
              <a:t>Schlüsselimport</a:t>
            </a:r>
          </a:p>
          <a:p>
            <a:pPr lvl="1"/>
            <a:r>
              <a:rPr lang="de-DE" dirty="0" err="1" smtClean="0"/>
              <a:t>QR-Code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69269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Bibliotheken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aSmack</a:t>
            </a:r>
            <a:endParaRPr lang="de-DE" dirty="0" smtClean="0"/>
          </a:p>
          <a:p>
            <a:pPr lvl="1"/>
            <a:r>
              <a:rPr lang="de-DE" i="1" dirty="0"/>
              <a:t>Apache </a:t>
            </a:r>
            <a:r>
              <a:rPr lang="de-DE" i="1" dirty="0" err="1"/>
              <a:t>License</a:t>
            </a:r>
            <a:r>
              <a:rPr lang="de-DE" i="1" dirty="0"/>
              <a:t>, Version </a:t>
            </a:r>
            <a:r>
              <a:rPr lang="de-DE" i="1" dirty="0" smtClean="0"/>
              <a:t>2.0</a:t>
            </a:r>
          </a:p>
          <a:p>
            <a:pPr lvl="1"/>
            <a:r>
              <a:rPr lang="de-DE" i="1" dirty="0" smtClean="0"/>
              <a:t>XMPP </a:t>
            </a:r>
            <a:r>
              <a:rPr lang="de-DE" i="1" dirty="0" err="1" smtClean="0"/>
              <a:t>kommunikation</a:t>
            </a:r>
            <a:endParaRPr lang="de-DE" i="1" dirty="0" smtClean="0"/>
          </a:p>
          <a:p>
            <a:pPr lvl="1"/>
            <a:r>
              <a:rPr lang="de-DE" i="1" dirty="0" smtClean="0"/>
              <a:t>Senden/Empfangen von Nachrichten</a:t>
            </a:r>
            <a:endParaRPr lang="de-DE" dirty="0" smtClean="0"/>
          </a:p>
          <a:p>
            <a:r>
              <a:rPr lang="de-DE" dirty="0" err="1"/>
              <a:t>s</a:t>
            </a:r>
            <a:r>
              <a:rPr lang="de-DE" dirty="0" err="1"/>
              <a:t>qlcipher</a:t>
            </a:r>
            <a:r>
              <a:rPr lang="de-DE" dirty="0"/>
              <a:t> for android</a:t>
            </a:r>
          </a:p>
          <a:p>
            <a:pPr lvl="1"/>
            <a:r>
              <a:rPr lang="de-DE" i="1" dirty="0"/>
              <a:t>Apache </a:t>
            </a:r>
            <a:r>
              <a:rPr lang="de-DE" i="1" dirty="0" err="1"/>
              <a:t>License</a:t>
            </a:r>
            <a:r>
              <a:rPr lang="de-DE" i="1" dirty="0"/>
              <a:t>, Version </a:t>
            </a:r>
            <a:r>
              <a:rPr lang="de-DE" i="1" dirty="0" smtClean="0"/>
              <a:t>2.0</a:t>
            </a:r>
          </a:p>
          <a:p>
            <a:pPr lvl="1"/>
            <a:r>
              <a:rPr lang="de-DE" i="1" dirty="0" smtClean="0"/>
              <a:t>AES-256</a:t>
            </a:r>
          </a:p>
          <a:p>
            <a:pPr lvl="1"/>
            <a:r>
              <a:rPr lang="de-DE" i="1" dirty="0" smtClean="0"/>
              <a:t>Verschlüsselung der Datenbank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87122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Arbeitspakete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Design/</a:t>
            </a:r>
            <a:r>
              <a:rPr lang="de-DE" dirty="0" err="1" smtClean="0"/>
              <a:t>Views</a:t>
            </a:r>
            <a:endParaRPr lang="de-DE" dirty="0" smtClean="0"/>
          </a:p>
          <a:p>
            <a:r>
              <a:rPr lang="de-DE" dirty="0" smtClean="0"/>
              <a:t>Datenbank</a:t>
            </a:r>
          </a:p>
          <a:p>
            <a:r>
              <a:rPr lang="de-DE" dirty="0" err="1" smtClean="0"/>
              <a:t>QR-Import</a:t>
            </a:r>
            <a:endParaRPr lang="de-DE" dirty="0" smtClean="0"/>
          </a:p>
          <a:p>
            <a:r>
              <a:rPr lang="de-DE" dirty="0" err="1" smtClean="0"/>
              <a:t>Passwordgenerierung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451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Password </a:t>
            </a:r>
            <a:r>
              <a:rPr lang="de-DE" dirty="0" err="1" smtClean="0"/>
              <a:t>generierung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79512" y="1340768"/>
            <a:ext cx="1044116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public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byte</a:t>
            </a:r>
            <a:r>
              <a:rPr lang="de-DE" b="1" dirty="0"/>
              <a:t>[]</a:t>
            </a:r>
            <a:r>
              <a:rPr lang="de-DE" dirty="0"/>
              <a:t> </a:t>
            </a:r>
            <a:r>
              <a:rPr lang="de-DE" dirty="0" err="1"/>
              <a:t>generateSeed</a:t>
            </a:r>
            <a:r>
              <a:rPr lang="de-DE" b="1" dirty="0"/>
              <a:t>()</a:t>
            </a:r>
            <a:r>
              <a:rPr lang="de-DE" dirty="0"/>
              <a:t> </a:t>
            </a:r>
            <a:r>
              <a:rPr lang="de-DE" b="1" dirty="0"/>
              <a:t>{</a:t>
            </a:r>
            <a:endParaRPr lang="de-DE" dirty="0"/>
          </a:p>
          <a:p>
            <a:r>
              <a:rPr lang="de-DE" dirty="0"/>
              <a:t>		</a:t>
            </a:r>
            <a:r>
              <a:rPr lang="de-DE" dirty="0" err="1"/>
              <a:t>int</a:t>
            </a:r>
            <a:r>
              <a:rPr lang="de-DE" dirty="0"/>
              <a:t> </a:t>
            </a:r>
            <a:r>
              <a:rPr lang="de-DE" dirty="0" err="1"/>
              <a:t>recorderBufferSize</a:t>
            </a:r>
            <a:r>
              <a:rPr lang="de-DE" dirty="0"/>
              <a:t> </a:t>
            </a:r>
            <a:r>
              <a:rPr lang="de-DE" b="1" dirty="0"/>
              <a:t>=</a:t>
            </a:r>
            <a:r>
              <a:rPr lang="de-DE" dirty="0"/>
              <a:t> </a:t>
            </a:r>
            <a:r>
              <a:rPr lang="de-DE" dirty="0" err="1"/>
              <a:t>AudioRecord</a:t>
            </a:r>
            <a:r>
              <a:rPr lang="de-DE" b="1" dirty="0" err="1"/>
              <a:t>.</a:t>
            </a:r>
            <a:r>
              <a:rPr lang="de-DE" dirty="0" err="1"/>
              <a:t>getMinBufferSize</a:t>
            </a:r>
            <a:r>
              <a:rPr lang="de-DE" b="1" dirty="0"/>
              <a:t>(</a:t>
            </a:r>
            <a:r>
              <a:rPr lang="de-DE" dirty="0"/>
              <a:t>8000</a:t>
            </a:r>
            <a:r>
              <a:rPr lang="de-DE" b="1" dirty="0"/>
              <a:t>,</a:t>
            </a:r>
            <a:endParaRPr lang="de-DE" dirty="0"/>
          </a:p>
          <a:p>
            <a:r>
              <a:rPr lang="de-DE" dirty="0"/>
              <a:t>		</a:t>
            </a:r>
            <a:r>
              <a:rPr lang="de-DE" dirty="0" err="1"/>
              <a:t>AudioFormat</a:t>
            </a:r>
            <a:r>
              <a:rPr lang="de-DE" b="1" dirty="0" err="1"/>
              <a:t>.</a:t>
            </a:r>
            <a:r>
              <a:rPr lang="de-DE" dirty="0" err="1"/>
              <a:t>CHANNEL</a:t>
            </a:r>
            <a:r>
              <a:rPr lang="de-DE" dirty="0"/>
              <a:t>_CONFIGURATION_MONO</a:t>
            </a:r>
            <a:r>
              <a:rPr lang="de-DE" b="1" dirty="0"/>
              <a:t>,</a:t>
            </a:r>
            <a:endParaRPr lang="de-DE" dirty="0"/>
          </a:p>
          <a:p>
            <a:r>
              <a:rPr lang="de-DE" dirty="0"/>
              <a:t>		</a:t>
            </a:r>
            <a:r>
              <a:rPr lang="de-DE" dirty="0" err="1"/>
              <a:t>AudioFormat</a:t>
            </a:r>
            <a:r>
              <a:rPr lang="de-DE" b="1" dirty="0" err="1"/>
              <a:t>.</a:t>
            </a:r>
            <a:r>
              <a:rPr lang="de-DE" dirty="0" err="1"/>
              <a:t>ENCODING</a:t>
            </a:r>
            <a:r>
              <a:rPr lang="de-DE" dirty="0"/>
              <a:t>_PCM_16BIT</a:t>
            </a:r>
            <a:r>
              <a:rPr lang="de-DE" b="1" dirty="0"/>
              <a:t>)</a:t>
            </a:r>
            <a:r>
              <a:rPr lang="de-DE" dirty="0"/>
              <a:t> </a:t>
            </a:r>
            <a:r>
              <a:rPr lang="de-DE" b="1" dirty="0"/>
              <a:t>*</a:t>
            </a:r>
            <a:r>
              <a:rPr lang="de-DE" dirty="0"/>
              <a:t> 2</a:t>
            </a:r>
            <a:r>
              <a:rPr lang="de-DE" b="1" dirty="0"/>
              <a:t>;</a:t>
            </a:r>
            <a:endParaRPr lang="de-DE" dirty="0"/>
          </a:p>
          <a:p>
            <a:r>
              <a:rPr lang="en-US" dirty="0"/>
              <a:t>		</a:t>
            </a:r>
            <a:r>
              <a:rPr lang="en-US" dirty="0" err="1"/>
              <a:t>AudioRecord</a:t>
            </a:r>
            <a:r>
              <a:rPr lang="en-US" dirty="0"/>
              <a:t> recorder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AudioRecord</a:t>
            </a:r>
            <a:r>
              <a:rPr lang="en-US" b="1" dirty="0"/>
              <a:t>(</a:t>
            </a:r>
            <a:r>
              <a:rPr lang="en-US" dirty="0" err="1"/>
              <a:t>AudioSource</a:t>
            </a:r>
            <a:r>
              <a:rPr lang="en-US" b="1" dirty="0" err="1"/>
              <a:t>.</a:t>
            </a:r>
            <a:r>
              <a:rPr lang="en-US" dirty="0" err="1"/>
              <a:t>DEFAULT</a:t>
            </a:r>
            <a:r>
              <a:rPr lang="en-US" b="1" dirty="0"/>
              <a:t>,</a:t>
            </a:r>
            <a:r>
              <a:rPr lang="en-US" dirty="0"/>
              <a:t> 8000</a:t>
            </a:r>
            <a:r>
              <a:rPr lang="en-US" b="1" dirty="0"/>
              <a:t>,</a:t>
            </a:r>
            <a:endParaRPr lang="en-US" dirty="0"/>
          </a:p>
          <a:p>
            <a:r>
              <a:rPr lang="de-DE" dirty="0"/>
              <a:t>		</a:t>
            </a:r>
            <a:r>
              <a:rPr lang="de-DE" dirty="0" err="1"/>
              <a:t>AudioFormat</a:t>
            </a:r>
            <a:r>
              <a:rPr lang="de-DE" b="1" dirty="0" err="1"/>
              <a:t>.</a:t>
            </a:r>
            <a:r>
              <a:rPr lang="de-DE" dirty="0" err="1"/>
              <a:t>CHANNEL</a:t>
            </a:r>
            <a:r>
              <a:rPr lang="de-DE" dirty="0"/>
              <a:t>_IN_MONO</a:t>
            </a:r>
            <a:r>
              <a:rPr lang="de-DE" b="1" dirty="0"/>
              <a:t>,</a:t>
            </a:r>
            <a:r>
              <a:rPr lang="de-DE" dirty="0"/>
              <a:t> </a:t>
            </a:r>
            <a:r>
              <a:rPr lang="de-DE" dirty="0" err="1"/>
              <a:t>AudioFormat</a:t>
            </a:r>
            <a:r>
              <a:rPr lang="de-DE" b="1" dirty="0" err="1"/>
              <a:t>.</a:t>
            </a:r>
            <a:r>
              <a:rPr lang="de-DE" dirty="0" err="1"/>
              <a:t>ENCODING</a:t>
            </a:r>
            <a:r>
              <a:rPr lang="de-DE" dirty="0"/>
              <a:t>_PCM_16BIT</a:t>
            </a:r>
            <a:r>
              <a:rPr lang="de-DE" b="1" dirty="0"/>
              <a:t>,</a:t>
            </a:r>
            <a:endParaRPr lang="de-DE" dirty="0"/>
          </a:p>
          <a:p>
            <a:r>
              <a:rPr lang="de-DE" dirty="0"/>
              <a:t>		</a:t>
            </a:r>
            <a:r>
              <a:rPr lang="de-DE" dirty="0" err="1"/>
              <a:t>recorderBufferSize</a:t>
            </a:r>
            <a:r>
              <a:rPr lang="de-DE" b="1" dirty="0"/>
              <a:t>);</a:t>
            </a:r>
            <a:endParaRPr lang="de-DE" dirty="0"/>
          </a:p>
          <a:p>
            <a:r>
              <a:rPr lang="de-DE" dirty="0"/>
              <a:t>		</a:t>
            </a:r>
            <a:r>
              <a:rPr lang="de-DE" dirty="0" err="1"/>
              <a:t>byte</a:t>
            </a:r>
            <a:r>
              <a:rPr lang="de-DE" b="1" dirty="0"/>
              <a:t>[]</a:t>
            </a:r>
            <a:r>
              <a:rPr lang="de-DE" dirty="0"/>
              <a:t> </a:t>
            </a:r>
            <a:r>
              <a:rPr lang="de-DE" dirty="0" err="1"/>
              <a:t>recordedAudioBuffer</a:t>
            </a:r>
            <a:r>
              <a:rPr lang="de-DE" dirty="0"/>
              <a:t> </a:t>
            </a:r>
            <a:r>
              <a:rPr lang="de-DE" b="1" dirty="0"/>
              <a:t>=</a:t>
            </a:r>
            <a:r>
              <a:rPr lang="de-DE" dirty="0"/>
              <a:t> </a:t>
            </a:r>
            <a:r>
              <a:rPr lang="de-DE" b="1" dirty="0"/>
              <a:t>new</a:t>
            </a:r>
            <a:r>
              <a:rPr lang="de-DE" dirty="0"/>
              <a:t> </a:t>
            </a:r>
            <a:r>
              <a:rPr lang="de-DE" dirty="0" err="1"/>
              <a:t>byte</a:t>
            </a:r>
            <a:r>
              <a:rPr lang="de-DE" b="1" dirty="0"/>
              <a:t>[</a:t>
            </a:r>
            <a:r>
              <a:rPr lang="de-DE" dirty="0" err="1"/>
              <a:t>recorderBufferSize</a:t>
            </a:r>
            <a:r>
              <a:rPr lang="de-DE" b="1" dirty="0"/>
              <a:t>];</a:t>
            </a:r>
            <a:endParaRPr lang="de-DE" dirty="0"/>
          </a:p>
          <a:p>
            <a:r>
              <a:rPr lang="de-DE" dirty="0"/>
              <a:t>		</a:t>
            </a:r>
            <a:r>
              <a:rPr lang="de-DE" dirty="0" err="1"/>
              <a:t>recorder</a:t>
            </a:r>
            <a:r>
              <a:rPr lang="de-DE" b="1" dirty="0" err="1"/>
              <a:t>.</a:t>
            </a:r>
            <a:r>
              <a:rPr lang="de-DE" dirty="0" err="1"/>
              <a:t>startRecording</a:t>
            </a:r>
            <a:r>
              <a:rPr lang="de-DE" b="1" dirty="0"/>
              <a:t>();</a:t>
            </a:r>
            <a:endParaRPr lang="de-DE" dirty="0"/>
          </a:p>
          <a:p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bufferRead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/>
              <a:t>recorder</a:t>
            </a:r>
            <a:r>
              <a:rPr lang="en-US" b="1" dirty="0" err="1"/>
              <a:t>.</a:t>
            </a:r>
            <a:r>
              <a:rPr lang="en-US" dirty="0" err="1"/>
              <a:t>read</a:t>
            </a:r>
            <a:r>
              <a:rPr lang="en-US" b="1" dirty="0"/>
              <a:t>(</a:t>
            </a:r>
            <a:r>
              <a:rPr lang="en-US" dirty="0" err="1"/>
              <a:t>recordedAudioBuffer</a:t>
            </a:r>
            <a:r>
              <a:rPr lang="en-US" b="1" dirty="0"/>
              <a:t>,</a:t>
            </a:r>
            <a:r>
              <a:rPr lang="en-US" dirty="0"/>
              <a:t> 0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dirty="0" err="1"/>
              <a:t>recorderBufferSize</a:t>
            </a:r>
            <a:r>
              <a:rPr lang="en-US" b="1" dirty="0"/>
              <a:t>);</a:t>
            </a:r>
            <a:endParaRPr lang="en-US" dirty="0"/>
          </a:p>
          <a:p>
            <a:r>
              <a:rPr lang="de-DE" dirty="0"/>
              <a:t>		</a:t>
            </a:r>
            <a:r>
              <a:rPr lang="de-DE" b="1" dirty="0" err="1"/>
              <a:t>try</a:t>
            </a:r>
            <a:r>
              <a:rPr lang="de-DE" dirty="0"/>
              <a:t> </a:t>
            </a:r>
            <a:r>
              <a:rPr lang="de-DE" b="1" dirty="0"/>
              <a:t>{</a:t>
            </a:r>
            <a:endParaRPr lang="de-DE" dirty="0"/>
          </a:p>
          <a:p>
            <a:r>
              <a:rPr lang="de-DE" dirty="0"/>
              <a:t>			</a:t>
            </a:r>
            <a:r>
              <a:rPr lang="de-DE" dirty="0" err="1"/>
              <a:t>Thread</a:t>
            </a:r>
            <a:r>
              <a:rPr lang="de-DE" b="1" dirty="0" err="1"/>
              <a:t>.</a:t>
            </a:r>
            <a:r>
              <a:rPr lang="de-DE" dirty="0" err="1"/>
              <a:t>sleep</a:t>
            </a:r>
            <a:r>
              <a:rPr lang="de-DE" b="1" dirty="0"/>
              <a:t>(</a:t>
            </a:r>
            <a:r>
              <a:rPr lang="de-DE" dirty="0"/>
              <a:t>200</a:t>
            </a:r>
            <a:r>
              <a:rPr lang="de-DE" b="1" dirty="0"/>
              <a:t>);</a:t>
            </a:r>
            <a:endParaRPr lang="de-DE" dirty="0"/>
          </a:p>
          <a:p>
            <a:r>
              <a:rPr lang="de-DE" dirty="0"/>
              <a:t>		</a:t>
            </a:r>
            <a:r>
              <a:rPr lang="de-DE" b="1" dirty="0"/>
              <a:t>}</a:t>
            </a:r>
            <a:r>
              <a:rPr lang="de-DE" dirty="0"/>
              <a:t> </a:t>
            </a:r>
            <a:r>
              <a:rPr lang="de-DE" b="1" dirty="0"/>
              <a:t>catch</a:t>
            </a:r>
            <a:r>
              <a:rPr lang="de-DE" dirty="0"/>
              <a:t> </a:t>
            </a:r>
            <a:r>
              <a:rPr lang="de-DE" b="1" dirty="0"/>
              <a:t>(</a:t>
            </a:r>
            <a:r>
              <a:rPr lang="de-DE" dirty="0" err="1"/>
              <a:t>InterruptedException</a:t>
            </a:r>
            <a:r>
              <a:rPr lang="de-DE" dirty="0"/>
              <a:t> e</a:t>
            </a:r>
            <a:r>
              <a:rPr lang="de-DE" b="1" dirty="0"/>
              <a:t>)</a:t>
            </a:r>
            <a:r>
              <a:rPr lang="de-DE" dirty="0"/>
              <a:t> </a:t>
            </a:r>
            <a:r>
              <a:rPr lang="de-DE" b="1" dirty="0"/>
              <a:t>{</a:t>
            </a:r>
            <a:endParaRPr lang="de-DE" dirty="0"/>
          </a:p>
          <a:p>
            <a:r>
              <a:rPr lang="de-DE" dirty="0"/>
              <a:t>			</a:t>
            </a:r>
            <a:r>
              <a:rPr lang="de-DE" dirty="0" err="1"/>
              <a:t>e</a:t>
            </a:r>
            <a:r>
              <a:rPr lang="de-DE" b="1" dirty="0" err="1"/>
              <a:t>.</a:t>
            </a:r>
            <a:r>
              <a:rPr lang="de-DE" dirty="0" err="1"/>
              <a:t>printStackTrace</a:t>
            </a:r>
            <a:r>
              <a:rPr lang="de-DE" b="1" dirty="0"/>
              <a:t>();</a:t>
            </a:r>
            <a:endParaRPr lang="de-DE" dirty="0"/>
          </a:p>
          <a:p>
            <a:r>
              <a:rPr lang="de-DE" dirty="0"/>
              <a:t>		</a:t>
            </a:r>
            <a:r>
              <a:rPr lang="de-DE" b="1" dirty="0"/>
              <a:t>}</a:t>
            </a:r>
            <a:endParaRPr lang="de-DE" dirty="0"/>
          </a:p>
          <a:p>
            <a:r>
              <a:rPr lang="de-DE" dirty="0"/>
              <a:t>		</a:t>
            </a:r>
            <a:r>
              <a:rPr lang="de-DE" dirty="0" err="1"/>
              <a:t>recorder</a:t>
            </a:r>
            <a:r>
              <a:rPr lang="de-DE" b="1" dirty="0" err="1"/>
              <a:t>.</a:t>
            </a:r>
            <a:r>
              <a:rPr lang="de-DE" dirty="0" err="1"/>
              <a:t>stop</a:t>
            </a:r>
            <a:r>
              <a:rPr lang="de-DE" b="1" dirty="0"/>
              <a:t>();</a:t>
            </a:r>
            <a:endParaRPr lang="de-DE" dirty="0"/>
          </a:p>
          <a:p>
            <a:r>
              <a:rPr lang="de-DE" dirty="0"/>
              <a:t>		</a:t>
            </a:r>
            <a:r>
              <a:rPr lang="de-DE" dirty="0" err="1"/>
              <a:t>recorder</a:t>
            </a:r>
            <a:r>
              <a:rPr lang="de-DE" b="1" dirty="0" err="1"/>
              <a:t>.</a:t>
            </a:r>
            <a:r>
              <a:rPr lang="de-DE" dirty="0" err="1"/>
              <a:t>release</a:t>
            </a:r>
            <a:r>
              <a:rPr lang="de-DE" b="1" dirty="0"/>
              <a:t>();</a:t>
            </a:r>
            <a:endParaRPr lang="de-DE" dirty="0"/>
          </a:p>
          <a:p>
            <a:r>
              <a:rPr lang="de-DE" dirty="0"/>
              <a:t>		</a:t>
            </a:r>
            <a:r>
              <a:rPr lang="de-DE" b="1" dirty="0" err="1"/>
              <a:t>return</a:t>
            </a:r>
            <a:r>
              <a:rPr lang="de-DE" dirty="0"/>
              <a:t> </a:t>
            </a:r>
            <a:r>
              <a:rPr lang="de-DE" dirty="0" err="1"/>
              <a:t>recordedAudioBuffer</a:t>
            </a:r>
            <a:r>
              <a:rPr lang="de-DE" b="1" dirty="0"/>
              <a:t>;</a:t>
            </a:r>
            <a:endParaRPr lang="de-DE" dirty="0"/>
          </a:p>
          <a:p>
            <a:r>
              <a:rPr lang="de-DE" dirty="0"/>
              <a:t>	</a:t>
            </a:r>
            <a:r>
              <a:rPr lang="de-DE" b="1" dirty="0"/>
              <a:t>}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192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074" name="Picture 2" descr="C:\Users\ch\Downloads\picasion.com_7b146d09b8080f2f52b45550fe692fa7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01802">
            <a:off x="4817635" y="388595"/>
            <a:ext cx="3810000" cy="677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ch\Downloads\picasion.com_7b146d09b8080f2f52b45550fe692fa7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88812">
            <a:off x="831698" y="498682"/>
            <a:ext cx="3810000" cy="677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78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Bildschirmpräsentation (4:3)</PresentationFormat>
  <Paragraphs>49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Larissa-Design</vt:lpstr>
      <vt:lpstr>GTALK</vt:lpstr>
      <vt:lpstr>Projektteam</vt:lpstr>
      <vt:lpstr>Ziele</vt:lpstr>
      <vt:lpstr>Bibliotheken</vt:lpstr>
      <vt:lpstr>Arbeitspakete</vt:lpstr>
      <vt:lpstr>Password generierung</vt:lpstr>
      <vt:lpstr>LIVE 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GTALK</dc:title>
  <dc:creator>ch</dc:creator>
  <cp:lastModifiedBy>ch</cp:lastModifiedBy>
  <cp:revision>3</cp:revision>
  <dcterms:created xsi:type="dcterms:W3CDTF">2012-01-12T07:58:09Z</dcterms:created>
  <dcterms:modified xsi:type="dcterms:W3CDTF">2012-01-12T08:26:50Z</dcterms:modified>
</cp:coreProperties>
</file>