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58" r:id="rId2"/>
    <p:sldId id="259" r:id="rId3"/>
    <p:sldId id="262" r:id="rId4"/>
    <p:sldId id="264" r:id="rId5"/>
    <p:sldId id="260" r:id="rId6"/>
    <p:sldId id="261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2761-5820-441D-ABF3-4AA32CD43AB3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F55D5-099B-4B76-8FF2-D1BD55DF41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7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63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27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3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3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4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7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9A26AF-31E9-4469-AB70-43EB48064B96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2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2" y="88491"/>
            <a:ext cx="4509025" cy="39300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825" y="3805084"/>
            <a:ext cx="8630637" cy="29594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Советующая программа для инкассации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67" y="1828800"/>
            <a:ext cx="3847211" cy="38472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441858" cy="1160206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7030A0"/>
                </a:solidFill>
              </a:rPr>
              <a:t>Основной </a:t>
            </a:r>
            <a:r>
              <a:rPr lang="ru-RU" sz="3600" dirty="0">
                <a:solidFill>
                  <a:srgbClr val="7030A0"/>
                </a:solidFill>
              </a:rPr>
              <a:t>перечень того, что делает инкассатор на своем рабочем месте: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718" y="1612490"/>
            <a:ext cx="8946541" cy="46752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Доставка наличных денег и ценностей в организации из банка и обратно.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Проверка и упаковка ценностей совместно с кассовым работником.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Проверка правильности заполнения сопроводительной финансовой документации.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Обеспечение безопасности ценностей на всем маршруте следования.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0" y="121603"/>
            <a:ext cx="10326689" cy="95381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работы службы инкассации</a:t>
            </a:r>
            <a:endParaRPr lang="ru-RU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5" descr="CashCycle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993" y="1075413"/>
            <a:ext cx="10535265" cy="57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05" y="4065952"/>
            <a:ext cx="4976295" cy="279916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950" y="521109"/>
            <a:ext cx="2534866" cy="4195762"/>
          </a:xfrm>
        </p:spPr>
      </p:pic>
      <p:sp>
        <p:nvSpPr>
          <p:cNvPr id="5" name="TextBox 4"/>
          <p:cNvSpPr txBox="1"/>
          <p:nvPr/>
        </p:nvSpPr>
        <p:spPr>
          <a:xfrm>
            <a:off x="1671484" y="1079094"/>
            <a:ext cx="10139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На сегодня Банки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нуждаются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в новых методах уменьшения затрат и повышения эффективности. Одним из эффективных способов найти пути решения данных задач является адаптация техник, используемых компаниями работающими с товарами повседневного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спроса, которые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эффективно управляют движением товаров по своим цепочкам поставок.</a:t>
            </a:r>
          </a:p>
          <a:p>
            <a:pPr algn="just" fontAlgn="base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Рассматривая наличные средства как товары, Банки могут применить проверенные бизнес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стратегии,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тем самым сокращая избыточные запасы, снижая затраты на обработку и перемещение, повышая эффективность и оптимизируя свои сети банкоматов, терминалов, отделений и пр.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41602"/>
            <a:ext cx="756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 Банки, которые смогут более эффективно управлять цепочкой поставок наличности также смогут улучшить продуктивность и свое место на рынке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8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157" y="3526160"/>
            <a:ext cx="2831024" cy="333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5460"/>
            <a:ext cx="10038735" cy="65699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ПРОЕКТИРОВАНИЕ И РАЗРАБОТКА ПРОГРАММНОГО КОМПЛЕКСА «ЛОГИСТИКА МАРШРУТОВ ИНКАССАЦИИ» </a:t>
            </a:r>
            <a:endParaRPr lang="ru-RU" sz="30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банка является достаточно сложной, содержащей большое количество подразделений, и одно из них - Служба Инкассации. Данное подразделение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обслуживает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банкоматы филиалов банка, оказывает юридическим лицам и предпринимателям услуги, связанные с инкассацией денежной наличности, а также с перевозкой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документов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материальных ценностей.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каждом городе, как правило, увеличивается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предприятий, магазинов, торговых центров. 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связи с тем, что предприятия пользуются преимущественно службой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инкассации, возрастает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нагрузка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подразделения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банка, и возникает потребность оптимизации передвижения инкассаторских автомобилей по городу. </a:t>
            </a:r>
            <a:endParaRPr lang="ru-RU" sz="26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данный момент схема работы службы инкассации представлена следующей диаграммой: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2" y="0"/>
            <a:ext cx="9625780" cy="63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2523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Маршруты, составленные программой, </a:t>
            </a:r>
            <a:r>
              <a:rPr lang="ru-RU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должны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учитывать множество факторов (пробки, время в </a:t>
            </a:r>
            <a:b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запасе, изменения точек маршрута</a:t>
            </a:r>
            <a:endParaRPr lang="ru-RU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632" y="157750"/>
            <a:ext cx="10097729" cy="904134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решение для управления маршрутами инкассации может позволить решить следующие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895" y="1209368"/>
            <a:ext cx="10363201" cy="5348748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затраты на содержание маршрутов за счет оптимизации их протяженности и длительности рабочего дня бригад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уровень безопасности транспортировки наличных денежных средств;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Предоставить возможность выявлять неравномерную загрузку существующих маршрутов и проводить их оптимизацию в автоматическом режиме;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Повысить скорость реакции на обращения потенциальных клиентов за счет предоставления оперативной информации об оптимальном/рекомендованном времени заезда и расчетному изменению условной себестоимости маршрутной сети;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Выявлять скрытые резервы и злоупотребления на существующих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маршрутах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96" y="1209368"/>
            <a:ext cx="1594439" cy="15944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96" y="5058542"/>
            <a:ext cx="1497488" cy="14995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96" y="3215825"/>
            <a:ext cx="1428708" cy="14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РосИнКас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883" y="4166304"/>
            <a:ext cx="3510117" cy="26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801" y="0"/>
            <a:ext cx="9404723" cy="140053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существующего программного решения</a:t>
            </a:r>
            <a:endParaRPr lang="ru-RU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801" y="1400530"/>
            <a:ext cx="9245141" cy="496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маршрутами инкассации «Рысь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основой которой является платформа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Maxoptra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Опытно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промышленная эксплуатация системы «Рысь» в Самарском управлении инкассации в течении 6 месяцев показала высокую эффективность ее использования и позволила сократить число маршрутов инкассации на 12%, а себестоимость обслуживания одной точки инкассации на 8%. Также отмечено снижение объема переработок инкассаторов. В настоящее время система внедрена в 9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регионах, на данный момент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продолжается развертывание системы по оставшимся управлениям инкассации.</a:t>
            </a:r>
          </a:p>
        </p:txBody>
      </p:sp>
    </p:spTree>
    <p:extLst>
      <p:ext uri="{BB962C8B-B14F-4D97-AF65-F5344CB8AC3E}">
        <p14:creationId xmlns:p14="http://schemas.microsoft.com/office/powerpoint/2010/main" val="40340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285" y="491613"/>
            <a:ext cx="9431954" cy="1361636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7" y="-19856"/>
            <a:ext cx="12260827" cy="6877858"/>
          </a:xfrm>
        </p:spPr>
      </p:pic>
      <p:sp>
        <p:nvSpPr>
          <p:cNvPr id="5" name="TextBox 4"/>
          <p:cNvSpPr txBox="1"/>
          <p:nvPr/>
        </p:nvSpPr>
        <p:spPr>
          <a:xfrm>
            <a:off x="0" y="283589"/>
            <a:ext cx="7128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ВОПРОСЫ?</a:t>
            </a:r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4">
      <a:dk1>
        <a:sysClr val="windowText" lastClr="000000"/>
      </a:dk1>
      <a:lt1>
        <a:sysClr val="window" lastClr="FFFFFF"/>
      </a:lt1>
      <a:dk2>
        <a:srgbClr val="455F51"/>
      </a:dk2>
      <a:lt2>
        <a:srgbClr val="7030A0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597</TotalTime>
  <Words>308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Times New Roman</vt:lpstr>
      <vt:lpstr>Wingdings 3</vt:lpstr>
      <vt:lpstr>Ион</vt:lpstr>
      <vt:lpstr>Советующая программа для инкассации </vt:lpstr>
      <vt:lpstr>Основной перечень того, что делает инкассатор на своем рабочем месте:</vt:lpstr>
      <vt:lpstr>Схема работы службы инкассации</vt:lpstr>
      <vt:lpstr>Презентация PowerPoint</vt:lpstr>
      <vt:lpstr>Презентация PowerPoint</vt:lpstr>
      <vt:lpstr>Презентация PowerPoint</vt:lpstr>
      <vt:lpstr>Программное решение для управления маршрутами инкассации может позволить решить следующие задачи:</vt:lpstr>
      <vt:lpstr>Пример существующего программного решения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Советующая программа для инкассации</dc:title>
  <dc:creator>Герасименко Владимир Александрович</dc:creator>
  <cp:lastModifiedBy>Герасименко Владимир Александрович</cp:lastModifiedBy>
  <cp:revision>14</cp:revision>
  <dcterms:created xsi:type="dcterms:W3CDTF">2018-02-19T00:36:31Z</dcterms:created>
  <dcterms:modified xsi:type="dcterms:W3CDTF">2018-02-27T16:56:40Z</dcterms:modified>
</cp:coreProperties>
</file>