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4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0"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8"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5"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endParaRPr dirty="0" lang="en-US"/>
          </a:p>
        </p:txBody>
      </p:sp>
      <p:sp>
        <p:nvSpPr>
          <p:cNvPr id="1048669"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2"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4" name="Footer Placeholder 7"/>
          <p:cNvSpPr>
            <a:spLocks noGrp="1"/>
          </p:cNvSpPr>
          <p:nvPr>
            <p:ph type="ftr" sz="quarter" idx="11"/>
          </p:nvPr>
        </p:nvSpPr>
        <p:spPr/>
        <p:txBody>
          <a:bodyPr/>
          <a:p>
            <a:endParaRPr dirty="0" lang="en-US"/>
          </a:p>
        </p:txBody>
      </p:sp>
      <p:sp>
        <p:nvSpPr>
          <p:cNvPr id="1048675"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3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1"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2" name="Footer Placeholder 3"/>
          <p:cNvSpPr>
            <a:spLocks noGrp="1"/>
          </p:cNvSpPr>
          <p:nvPr>
            <p:ph type="ftr" sz="quarter" idx="11"/>
          </p:nvPr>
        </p:nvSpPr>
        <p:spPr/>
        <p:txBody>
          <a:bodyPr/>
          <a:p>
            <a:endParaRPr dirty="0" lang="en-US"/>
          </a:p>
        </p:txBody>
      </p:sp>
      <p:sp>
        <p:nvSpPr>
          <p:cNvPr id="1048633"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1"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7"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8"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9"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2"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2273905" y="3265714"/>
            <a:ext cx="7619999" cy="22250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Y</a:t>
            </a:r>
            <a:r>
              <a:rPr b="1" dirty="0" sz="2400" lang="en-US">
                <a:solidFill>
                  <a:srgbClr val="36363D"/>
                </a:solidFill>
                <a:latin typeface="Times New Roman" panose="02020603050405020304" pitchFamily="18" charset="0"/>
                <a:cs typeface="Times New Roman" panose="02020603050405020304" pitchFamily="18" charset="0"/>
              </a:rPr>
              <a:t>A</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IN">
                <a:solidFill>
                  <a:srgbClr val="36363D"/>
                </a:solidFill>
                <a:latin typeface="Times New Roman" panose="02020603050405020304" pitchFamily="18" charset="0"/>
                <a:cs typeface="Times New Roman" panose="02020603050405020304" pitchFamily="18" charset="0"/>
              </a:rPr>
              <a:t>31221</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3</a:t>
            </a:r>
            <a:endParaRPr altLang="en-US" b="1" sz="2000" lang="zh-CN">
              <a:solidFill>
                <a:srgbClr val="36363D"/>
              </a:solidFill>
            </a:endParaRPr>
          </a:p>
          <a:p>
            <a:pPr algn="l"/>
            <a:r>
              <a:rPr b="1" dirty="0" sz="2400" lang="en-IN">
                <a:solidFill>
                  <a:srgbClr val="36363D"/>
                </a:solidFill>
                <a:latin typeface="Times New Roman" panose="02020603050405020304" pitchFamily="18" charset="0"/>
                <a:cs typeface="Times New Roman" panose="02020603050405020304" pitchFamily="18" charset="0"/>
              </a:rPr>
              <a:t>USERNAME:</a:t>
            </a:r>
            <a:r>
              <a:rPr b="1" dirty="0" sz="2400" lang="en-US">
                <a:solidFill>
                  <a:srgbClr val="36363D"/>
                </a:solidFill>
                <a:latin typeface="Times New Roman" panose="02020603050405020304" pitchFamily="18" charset="0"/>
                <a:cs typeface="Times New Roman" panose="02020603050405020304" pitchFamily="18" charset="0"/>
              </a:rPr>
              <a:t>39AF5CB90764D969F3A49417EB2606BB</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Times New Roman" panose="02020603050405020304" pitchFamily="18" charset="0"/>
                <a:cs typeface="Times New Roman" panose="02020603050405020304" pitchFamily="18"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ERNMENT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ART'S</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ENCE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EGE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1</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7"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8"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pic>
        <p:nvPicPr>
          <p:cNvPr id="2097153" name=""/>
          <p:cNvPicPr>
            <a:picLocks/>
          </p:cNvPicPr>
          <p:nvPr/>
        </p:nvPicPr>
        <p:blipFill>
          <a:blip xmlns:r="http://schemas.openxmlformats.org/officeDocument/2006/relationships" r:embed="rId1"/>
          <a:stretch>
            <a:fillRect/>
          </a:stretch>
        </p:blipFill>
        <p:spPr>
          <a:xfrm rot="0">
            <a:off x="2502341" y="2060894"/>
            <a:ext cx="7187317" cy="479710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9"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40"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
          <p:cNvSpPr>
            <a:spLocks noGrp="1"/>
          </p:cNvSpPr>
          <p:nvPr>
            <p:ph type="title"/>
          </p:nvPr>
        </p:nvSpPr>
        <p:spPr/>
        <p:txBody>
          <a:bodyPr/>
          <a:p>
            <a:r>
              <a:rPr sz="4000" lang="en-US">
                <a:solidFill>
                  <a:srgbClr val="9933FF"/>
                </a:solidFill>
              </a:rPr>
              <a:t>T</a:t>
            </a:r>
            <a:r>
              <a:rPr sz="4000" lang="en-US">
                <a:solidFill>
                  <a:srgbClr val="9933FF"/>
                </a:solidFill>
              </a:rPr>
              <a:t>H</a:t>
            </a:r>
            <a:r>
              <a:rPr sz="4000" lang="en-US">
                <a:solidFill>
                  <a:srgbClr val="9933FF"/>
                </a:solidFill>
              </a:rPr>
              <a:t>E</a:t>
            </a:r>
            <a:r>
              <a:rPr sz="4000" lang="en-US">
                <a:solidFill>
                  <a:srgbClr val="9933FF"/>
                </a:solidFill>
              </a:rPr>
              <a:t> </a:t>
            </a:r>
            <a:r>
              <a:rPr sz="4000" lang="en-US">
                <a:solidFill>
                  <a:srgbClr val="9933FF"/>
                </a:solidFill>
              </a:rPr>
              <a:t>WOW</a:t>
            </a:r>
            <a:r>
              <a:rPr sz="4000" lang="en-US">
                <a:solidFill>
                  <a:srgbClr val="9933FF"/>
                </a:solidFill>
              </a:rPr>
              <a:t> </a:t>
            </a:r>
            <a:r>
              <a:rPr sz="4000" lang="en-US">
                <a:solidFill>
                  <a:srgbClr val="9933FF"/>
                </a:solidFill>
              </a:rPr>
              <a:t>I</a:t>
            </a:r>
            <a:r>
              <a:rPr sz="4000" lang="en-US">
                <a:solidFill>
                  <a:srgbClr val="9933FF"/>
                </a:solidFill>
              </a:rPr>
              <a:t>N</a:t>
            </a:r>
            <a:r>
              <a:rPr sz="4000" lang="en-US">
                <a:solidFill>
                  <a:srgbClr val="9933FF"/>
                </a:solidFill>
              </a:rPr>
              <a:t> </a:t>
            </a:r>
            <a:r>
              <a:rPr sz="4000" lang="en-US">
                <a:solidFill>
                  <a:srgbClr val="9933FF"/>
                </a:solidFill>
              </a:rPr>
              <a:t>O</a:t>
            </a:r>
            <a:r>
              <a:rPr sz="4000" lang="en-US">
                <a:solidFill>
                  <a:srgbClr val="9933FF"/>
                </a:solidFill>
              </a:rPr>
              <a:t>U</a:t>
            </a:r>
            <a:r>
              <a:rPr sz="4000" lang="en-US">
                <a:solidFill>
                  <a:srgbClr val="9933FF"/>
                </a:solidFill>
              </a:rPr>
              <a:t>R</a:t>
            </a:r>
            <a:r>
              <a:rPr sz="4000" lang="en-US">
                <a:solidFill>
                  <a:srgbClr val="9933FF"/>
                </a:solidFill>
              </a:rPr>
              <a:t> </a:t>
            </a:r>
            <a:r>
              <a:rPr sz="4000" lang="en-US">
                <a:solidFill>
                  <a:srgbClr val="9933FF"/>
                </a:solidFill>
              </a:rPr>
              <a:t>SOLUTION</a:t>
            </a:r>
            <a:endParaRPr sz="4000" lang="en-IN"/>
          </a:p>
        </p:txBody>
      </p:sp>
      <p:sp>
        <p:nvSpPr>
          <p:cNvPr id="1048635" name=""/>
          <p:cNvSpPr txBox="1"/>
          <p:nvPr/>
        </p:nvSpPr>
        <p:spPr>
          <a:xfrm>
            <a:off x="458930" y="2609569"/>
            <a:ext cx="9507682" cy="929640"/>
          </a:xfrm>
          <a:prstGeom prst="rect"/>
        </p:spPr>
        <p:txBody>
          <a:bodyPr rtlCol="0" wrap="square">
            <a:spAutoFit/>
          </a:bodyPr>
          <a:p>
            <a:r>
              <a:rPr b="1" sz="2800" lang="en-IN">
                <a:solidFill>
                  <a:srgbClr val="000000"/>
                </a:solidFill>
              </a:rPr>
              <a:t>=IF</a:t>
            </a:r>
            <a:r>
              <a:rPr b="1" sz="2800" lang="en-US">
                <a:solidFill>
                  <a:srgbClr val="000000"/>
                </a:solidFill>
              </a:rPr>
              <a:t>S</a:t>
            </a:r>
            <a:r>
              <a:rPr b="1" sz="2800" lang="en-IN">
                <a:solidFill>
                  <a:srgbClr val="000000"/>
                </a:solidFill>
              </a:rPr>
              <a:t>(Z8=1,"BAD",IF(Z8=2," NOT BAD",IF</a:t>
            </a:r>
            <a:r>
              <a:rPr b="1" sz="2800" lang="en-US">
                <a:solidFill>
                  <a:srgbClr val="000000"/>
                </a:solidFill>
              </a:rPr>
              <a:t>S</a:t>
            </a:r>
            <a:r>
              <a:rPr b="1" sz="2800" lang="en-IN">
                <a:solidFill>
                  <a:srgbClr val="000000"/>
                </a:solidFill>
              </a:rPr>
              <a:t>(Z8=3," GOOD",IF</a:t>
            </a:r>
            <a:r>
              <a:rPr b="1" sz="2800" lang="en-US">
                <a:solidFill>
                  <a:srgbClr val="000000"/>
                </a:solidFill>
              </a:rPr>
              <a:t>S</a:t>
            </a:r>
            <a:r>
              <a:rPr b="1" sz="2800" lang="en-IN">
                <a:solidFill>
                  <a:srgbClr val="000000"/>
                </a:solidFill>
              </a:rPr>
              <a:t>(Z8=4," VERY GOOD",IF</a:t>
            </a:r>
            <a:r>
              <a:rPr b="1" sz="2800" lang="en-US">
                <a:solidFill>
                  <a:srgbClr val="000000"/>
                </a:solidFill>
              </a:rPr>
              <a:t>S</a:t>
            </a:r>
            <a:r>
              <a:rPr b="1" sz="2800" lang="en-IN">
                <a:solidFill>
                  <a:srgbClr val="000000"/>
                </a:solidFill>
              </a:rPr>
              <a:t>(Z8=5," EXCELLENT","")))))</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2024-08-15T01:32:52Z</dcterms:created>
  <dcterms:modified xsi:type="dcterms:W3CDTF">2024-09-11T07:41:30Z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356cdd8234db412aa59095af38bee3ce</vt:lpwstr>
  </property>
</Properties>
</file>