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058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27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11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13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821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4159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34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91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7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2733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21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F42A35-FB7D-46B0-A40A-E5248C15063D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23CDC9-B1AC-477E-8C81-39B528B2808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2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72CCE-A8A0-7E69-7355-20FCC067E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Supervivencia en el </a:t>
            </a:r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3EC98-9224-9F43-2B00-1199CB23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8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F5246-22C8-B0FC-E748-CE6FBA88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Titanic</a:t>
            </a:r>
            <a:r>
              <a:rPr lang="es-ES" dirty="0"/>
              <a:t> fue un accidente con tasa de mortalidad alta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E27ECE-77A6-FA10-85C0-140CADB5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388" y="2285999"/>
            <a:ext cx="5615354" cy="4248395"/>
          </a:xfrm>
        </p:spPr>
      </p:pic>
    </p:spTree>
    <p:extLst>
      <p:ext uri="{BB962C8B-B14F-4D97-AF65-F5344CB8AC3E}">
        <p14:creationId xmlns:p14="http://schemas.microsoft.com/office/powerpoint/2010/main" val="13922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C8245-3845-CC2B-39DC-738B7CC9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datos apoyan que se </a:t>
            </a:r>
            <a:r>
              <a:rPr lang="es-ES" dirty="0" err="1"/>
              <a:t>cumplio</a:t>
            </a:r>
            <a:r>
              <a:rPr lang="es-ES" dirty="0"/>
              <a:t> el mujeres y niños primero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C61BF0-3F21-116A-6876-5F8A8F15C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177" y="2286000"/>
            <a:ext cx="7068596" cy="3594100"/>
          </a:xfrm>
        </p:spPr>
      </p:pic>
    </p:spTree>
    <p:extLst>
      <p:ext uri="{BB962C8B-B14F-4D97-AF65-F5344CB8AC3E}">
        <p14:creationId xmlns:p14="http://schemas.microsoft.com/office/powerpoint/2010/main" val="396944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7C521-28F3-B790-D77E-B36FF3C7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clase importó en la supervivencia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2BB976E-BE14-3083-C171-D80C0AB6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448" y="2286000"/>
            <a:ext cx="6808054" cy="3594100"/>
          </a:xfrm>
        </p:spPr>
      </p:pic>
    </p:spTree>
    <p:extLst>
      <p:ext uri="{BB962C8B-B14F-4D97-AF65-F5344CB8AC3E}">
        <p14:creationId xmlns:p14="http://schemas.microsoft.com/office/powerpoint/2010/main" val="41747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9F171-4456-39B0-391B-B8D5AEA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Tasa de supervivencia entre mujeres y niños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8C0B6BC-F297-E44B-EAF8-03B2B8F43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34" y="2286000"/>
            <a:ext cx="5251482" cy="3594100"/>
          </a:xfrm>
        </p:spPr>
      </p:pic>
    </p:spTree>
    <p:extLst>
      <p:ext uri="{BB962C8B-B14F-4D97-AF65-F5344CB8AC3E}">
        <p14:creationId xmlns:p14="http://schemas.microsoft.com/office/powerpoint/2010/main" val="18860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B77A1-D41C-93A5-EAB7-3F387118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Aunque el puerto importó, la clase fue lo que prevaleció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49524D-39C5-E33B-793B-A94E159A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173" y="2286000"/>
            <a:ext cx="4984604" cy="3594100"/>
          </a:xfrm>
        </p:spPr>
      </p:pic>
    </p:spTree>
    <p:extLst>
      <p:ext uri="{BB962C8B-B14F-4D97-AF65-F5344CB8AC3E}">
        <p14:creationId xmlns:p14="http://schemas.microsoft.com/office/powerpoint/2010/main" val="281117162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3</TotalTime>
  <Words>49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Distintivo</vt:lpstr>
      <vt:lpstr>Supervivencia en el Titanic</vt:lpstr>
      <vt:lpstr>El Titanic fue un accidente con tasa de mortalidad alta</vt:lpstr>
      <vt:lpstr>Los datos apoyan que se cumplio el mujeres y niños primero</vt:lpstr>
      <vt:lpstr>La clase importó en la supervivencia</vt:lpstr>
      <vt:lpstr>Tasa de supervivencia entre mujeres y niños</vt:lpstr>
      <vt:lpstr>Aunque el puerto importó, la clase fue lo que prevaleció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Viejo Sanz</dc:creator>
  <cp:lastModifiedBy>Luis Viejo Sanz</cp:lastModifiedBy>
  <cp:revision>1</cp:revision>
  <dcterms:created xsi:type="dcterms:W3CDTF">2025-07-13T21:35:22Z</dcterms:created>
  <dcterms:modified xsi:type="dcterms:W3CDTF">2025-07-13T21:38:40Z</dcterms:modified>
</cp:coreProperties>
</file>