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photoAlbum layout="1pic" frame="frameStyle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0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9F2-B5BC-44AE-8236-ED38FB015168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055F-8F1D-45C8-B1CD-5B7B8DA75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557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9F2-B5BC-44AE-8236-ED38FB015168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055F-8F1D-45C8-B1CD-5B7B8DA75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61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9F2-B5BC-44AE-8236-ED38FB015168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055F-8F1D-45C8-B1CD-5B7B8DA75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615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9F2-B5BC-44AE-8236-ED38FB015168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055F-8F1D-45C8-B1CD-5B7B8DA75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54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9F2-B5BC-44AE-8236-ED38FB015168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055F-8F1D-45C8-B1CD-5B7B8DA75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9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9F2-B5BC-44AE-8236-ED38FB015168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055F-8F1D-45C8-B1CD-5B7B8DA75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648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9F2-B5BC-44AE-8236-ED38FB015168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055F-8F1D-45C8-B1CD-5B7B8DA75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444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9F2-B5BC-44AE-8236-ED38FB015168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055F-8F1D-45C8-B1CD-5B7B8DA75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60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9F2-B5BC-44AE-8236-ED38FB015168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055F-8F1D-45C8-B1CD-5B7B8DA75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002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9F2-B5BC-44AE-8236-ED38FB015168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055F-8F1D-45C8-B1CD-5B7B8DA75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815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9F2-B5BC-44AE-8236-ED38FB015168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055F-8F1D-45C8-B1CD-5B7B8DA75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692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1B9F2-B5BC-44AE-8236-ED38FB015168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055F-8F1D-45C8-B1CD-5B7B8DA75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4932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6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chanti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778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8_First Applica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4638" y="685800"/>
            <a:ext cx="9101137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9563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9_Modul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706438"/>
            <a:ext cx="10820400" cy="5445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4404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10_Compone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752475"/>
            <a:ext cx="10820400" cy="5353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0322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11_Component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688975"/>
            <a:ext cx="10820400" cy="5480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4545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12_Servic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9575" y="685800"/>
            <a:ext cx="8831263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2512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13_Summar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350963"/>
            <a:ext cx="10820400" cy="4156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911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14_Component Explai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863600"/>
            <a:ext cx="10820400" cy="513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0176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1_why angular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19425" y="685800"/>
            <a:ext cx="6151563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8358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2_version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97113" y="685800"/>
            <a:ext cx="7596187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7128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3_vers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904875"/>
            <a:ext cx="10820400" cy="5048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60341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4_pre req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9713" y="685800"/>
            <a:ext cx="6630987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04691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5_dev env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9838" y="716280"/>
            <a:ext cx="9710737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339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9808" y="444863"/>
            <a:ext cx="74908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rgbClr val="FFC000"/>
                </a:solidFill>
                <a:latin typeface="Arial" panose="020B0604020202020204" pitchFamily="34" charset="0"/>
              </a:rPr>
              <a:t>Setting up Angular </a:t>
            </a:r>
            <a:r>
              <a:rPr lang="en-US" sz="3200" b="1" u="sng" dirty="0" smtClean="0">
                <a:solidFill>
                  <a:srgbClr val="FFC000"/>
                </a:solidFill>
                <a:latin typeface="Arial" panose="020B0604020202020204" pitchFamily="34" charset="0"/>
              </a:rPr>
              <a:t>7 </a:t>
            </a:r>
            <a:r>
              <a:rPr lang="en-US" sz="3200" b="1" u="sng" dirty="0">
                <a:solidFill>
                  <a:srgbClr val="FFC000"/>
                </a:solidFill>
                <a:latin typeface="Arial" panose="020B0604020202020204" pitchFamily="34" charset="0"/>
              </a:rPr>
              <a:t>in Visual </a:t>
            </a:r>
            <a:r>
              <a:rPr lang="en-US" sz="3200" b="1" u="sng" dirty="0" smtClean="0">
                <a:solidFill>
                  <a:srgbClr val="FFC000"/>
                </a:solidFill>
                <a:latin typeface="Arial" panose="020B0604020202020204" pitchFamily="34" charset="0"/>
              </a:rPr>
              <a:t>Studio:</a:t>
            </a:r>
          </a:p>
          <a:p>
            <a:endParaRPr lang="en-US" sz="3200" b="1" u="sng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208" y="1090281"/>
            <a:ext cx="1032299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</a:rPr>
              <a:t>Step 1 :</a:t>
            </a:r>
            <a:r>
              <a:rPr lang="en-US" sz="2400" dirty="0">
                <a:latin typeface="arial" panose="020B0604020202020204" pitchFamily="34" charset="0"/>
              </a:rPr>
              <a:t> </a:t>
            </a:r>
            <a:r>
              <a:rPr lang="en-US" sz="2400" dirty="0" smtClean="0">
                <a:latin typeface="arial" panose="020B0604020202020204" pitchFamily="34" charset="0"/>
              </a:rPr>
              <a:t>Download </a:t>
            </a:r>
            <a:r>
              <a:rPr lang="en-US" sz="2400" dirty="0" err="1" smtClean="0">
                <a:latin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</a:rPr>
              <a:t> from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hlinkClick r:id="rId2"/>
              </a:rPr>
              <a:t>https://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hlinkClick r:id="rId2"/>
              </a:rPr>
              <a:t>git-scm.com/</a:t>
            </a:r>
            <a:r>
              <a:rPr lang="en-US" sz="2400" dirty="0" smtClean="0">
                <a:latin typeface="arial" panose="020B0604020202020204" pitchFamily="34" charset="0"/>
              </a:rPr>
              <a:t> link</a:t>
            </a:r>
          </a:p>
          <a:p>
            <a:r>
              <a:rPr lang="en-US" sz="2800" i="1" dirty="0" smtClean="0">
                <a:latin typeface="arial" panose="020B0604020202020204" pitchFamily="34" charset="0"/>
              </a:rPr>
              <a:t>Verify:	</a:t>
            </a:r>
            <a:r>
              <a:rPr lang="en-US" sz="2800" i="1" dirty="0" err="1" smtClean="0">
                <a:latin typeface="arial" panose="020B0604020202020204" pitchFamily="34" charset="0"/>
              </a:rPr>
              <a:t>git</a:t>
            </a:r>
            <a:r>
              <a:rPr lang="en-US" sz="2800" i="1" dirty="0" smtClean="0">
                <a:latin typeface="arial" panose="020B0604020202020204" pitchFamily="34" charset="0"/>
              </a:rPr>
              <a:t> --version		{2.18.0}</a:t>
            </a:r>
          </a:p>
          <a:p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</a:rPr>
              <a:t>Step </a:t>
            </a:r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2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</a:rPr>
              <a:t>:</a:t>
            </a:r>
            <a:r>
              <a:rPr lang="en-US" sz="2400" dirty="0">
                <a:latin typeface="arial" panose="020B0604020202020204" pitchFamily="34" charset="0"/>
              </a:rPr>
              <a:t> </a:t>
            </a:r>
            <a:r>
              <a:rPr lang="en-US" sz="2400" dirty="0" smtClean="0">
                <a:latin typeface="arial" panose="020B0604020202020204" pitchFamily="34" charset="0"/>
              </a:rPr>
              <a:t>Install </a:t>
            </a:r>
            <a:r>
              <a:rPr lang="en-US" sz="2400" dirty="0">
                <a:latin typeface="arial" panose="020B0604020202020204" pitchFamily="34" charset="0"/>
              </a:rPr>
              <a:t>Node and NPM using the link below. 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>
                <a:latin typeface="arial" panose="020B0604020202020204" pitchFamily="34" charset="0"/>
                <a:hlinkClick r:id="rId3"/>
              </a:rPr>
              <a:t>https</a:t>
            </a:r>
            <a:r>
              <a:rPr lang="en-US" sz="2400" dirty="0">
                <a:latin typeface="arial" panose="020B0604020202020204" pitchFamily="34" charset="0"/>
                <a:hlinkClick r:id="rId3"/>
              </a:rPr>
              <a:t>://nodejs.org/en/download</a:t>
            </a:r>
            <a:r>
              <a:rPr lang="en-US" sz="2400" dirty="0" smtClean="0">
                <a:latin typeface="arial" panose="020B0604020202020204" pitchFamily="34" charset="0"/>
                <a:hlinkClick r:id="rId3"/>
              </a:rPr>
              <a:t>/</a:t>
            </a:r>
            <a:endParaRPr lang="en-US" sz="2400" dirty="0" smtClean="0">
              <a:latin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</a:rPr>
              <a:t>Verify:	</a:t>
            </a:r>
            <a:r>
              <a:rPr lang="en-US" sz="2400" i="1" dirty="0" smtClean="0">
                <a:latin typeface="arial" panose="020B0604020202020204" pitchFamily="34" charset="0"/>
              </a:rPr>
              <a:t>		node –version		{8.x}</a:t>
            </a:r>
          </a:p>
          <a:p>
            <a:r>
              <a:rPr lang="en-US" sz="2400" i="1" dirty="0">
                <a:latin typeface="arial" panose="020B0604020202020204" pitchFamily="34" charset="0"/>
              </a:rPr>
              <a:t>	</a:t>
            </a:r>
            <a:r>
              <a:rPr lang="en-US" sz="2400" i="1" dirty="0" smtClean="0">
                <a:latin typeface="arial" panose="020B0604020202020204" pitchFamily="34" charset="0"/>
              </a:rPr>
              <a:t>		</a:t>
            </a:r>
            <a:r>
              <a:rPr lang="en-US" sz="2400" i="1" dirty="0" err="1" smtClean="0">
                <a:latin typeface="arial" panose="020B0604020202020204" pitchFamily="34" charset="0"/>
              </a:rPr>
              <a:t>npm</a:t>
            </a:r>
            <a:r>
              <a:rPr lang="en-US" sz="2400" i="1" dirty="0" smtClean="0">
                <a:latin typeface="arial" panose="020B0604020202020204" pitchFamily="34" charset="0"/>
              </a:rPr>
              <a:t>	--version		{5.x}</a:t>
            </a:r>
          </a:p>
          <a:p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</a:rPr>
              <a:t>Step </a:t>
            </a:r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3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</a:rPr>
              <a:t>:</a:t>
            </a:r>
            <a:r>
              <a:rPr lang="en-US" sz="2400" dirty="0">
                <a:latin typeface="arial" panose="020B0604020202020204" pitchFamily="34" charset="0"/>
              </a:rPr>
              <a:t> </a:t>
            </a:r>
            <a:r>
              <a:rPr lang="en-US" sz="2400" dirty="0" smtClean="0">
                <a:latin typeface="arial" panose="020B0604020202020204" pitchFamily="34" charset="0"/>
              </a:rPr>
              <a:t>Install angular cli 7</a:t>
            </a:r>
          </a:p>
          <a:p>
            <a:r>
              <a:rPr lang="en-US" sz="2400" i="1" dirty="0">
                <a:latin typeface="arial" panose="020B0604020202020204" pitchFamily="34" charset="0"/>
              </a:rPr>
              <a:t>	</a:t>
            </a:r>
            <a:r>
              <a:rPr lang="en-US" sz="2400" i="1" dirty="0" err="1" smtClean="0">
                <a:latin typeface="arial" panose="020B0604020202020204" pitchFamily="34" charset="0"/>
              </a:rPr>
              <a:t>npm</a:t>
            </a:r>
            <a:r>
              <a:rPr lang="en-US" sz="2400" i="1" dirty="0" smtClean="0">
                <a:latin typeface="arial" panose="020B0604020202020204" pitchFamily="34" charset="0"/>
              </a:rPr>
              <a:t> install –g @</a:t>
            </a:r>
            <a:r>
              <a:rPr lang="en-US" sz="2400" i="1" dirty="0" err="1" smtClean="0">
                <a:latin typeface="arial" panose="020B0604020202020204" pitchFamily="34" charset="0"/>
              </a:rPr>
              <a:t>angular@cli</a:t>
            </a:r>
            <a:r>
              <a:rPr lang="en-US" sz="2400" i="1" dirty="0" smtClean="0">
                <a:latin typeface="arial" panose="020B0604020202020204" pitchFamily="34" charset="0"/>
              </a:rPr>
              <a:t>				{First Time}</a:t>
            </a:r>
          </a:p>
          <a:p>
            <a:r>
              <a:rPr lang="en-US" sz="2400" i="1" dirty="0">
                <a:latin typeface="arial" panose="020B0604020202020204" pitchFamily="34" charset="0"/>
              </a:rPr>
              <a:t>	</a:t>
            </a:r>
            <a:r>
              <a:rPr lang="en-US" sz="2400" i="1" dirty="0" smtClean="0">
                <a:latin typeface="arial" panose="020B0604020202020204" pitchFamily="34" charset="0"/>
              </a:rPr>
              <a:t>		OR</a:t>
            </a:r>
          </a:p>
          <a:p>
            <a:r>
              <a:rPr lang="en-US" sz="2400" i="1" dirty="0">
                <a:latin typeface="arial" panose="020B0604020202020204" pitchFamily="34" charset="0"/>
              </a:rPr>
              <a:t>	</a:t>
            </a:r>
            <a:r>
              <a:rPr lang="en-US" sz="2400" i="1" dirty="0" err="1">
                <a:latin typeface="arial" panose="020B0604020202020204" pitchFamily="34" charset="0"/>
              </a:rPr>
              <a:t>npm</a:t>
            </a:r>
            <a:r>
              <a:rPr lang="en-US" sz="2400" i="1" dirty="0">
                <a:latin typeface="arial" panose="020B0604020202020204" pitchFamily="34" charset="0"/>
              </a:rPr>
              <a:t> install –g @</a:t>
            </a:r>
            <a:r>
              <a:rPr lang="en-US" sz="2400" i="1" dirty="0" err="1" smtClean="0">
                <a:latin typeface="arial" panose="020B0604020202020204" pitchFamily="34" charset="0"/>
              </a:rPr>
              <a:t>angular@cli@latest</a:t>
            </a:r>
            <a:r>
              <a:rPr lang="en-US" sz="2400" i="1" dirty="0">
                <a:latin typeface="arial" panose="020B0604020202020204" pitchFamily="34" charset="0"/>
              </a:rPr>
              <a:t>	</a:t>
            </a:r>
            <a:r>
              <a:rPr lang="en-US" sz="2400" i="1" dirty="0" smtClean="0">
                <a:latin typeface="arial" panose="020B0604020202020204" pitchFamily="34" charset="0"/>
              </a:rPr>
              <a:t>	{Update}</a:t>
            </a:r>
            <a:endParaRPr lang="en-US" sz="2400" i="1" dirty="0">
              <a:latin typeface="arial" panose="020B0604020202020204" pitchFamily="34" charset="0"/>
            </a:endParaRPr>
          </a:p>
          <a:p>
            <a:r>
              <a:rPr lang="en-US" sz="2400" i="1" dirty="0" smtClean="0">
                <a:latin typeface="arial" panose="020B0604020202020204" pitchFamily="34" charset="0"/>
              </a:rPr>
              <a:t>Verify</a:t>
            </a:r>
            <a:r>
              <a:rPr lang="en-US" sz="2400" i="1" dirty="0">
                <a:latin typeface="arial" panose="020B0604020202020204" pitchFamily="34" charset="0"/>
              </a:rPr>
              <a:t>:	</a:t>
            </a:r>
            <a:r>
              <a:rPr lang="en-US" sz="2400" i="1" dirty="0" smtClean="0">
                <a:latin typeface="arial" panose="020B0604020202020204" pitchFamily="34" charset="0"/>
              </a:rPr>
              <a:t>	</a:t>
            </a:r>
            <a:r>
              <a:rPr lang="en-US" sz="2400" i="1" dirty="0" err="1" smtClean="0">
                <a:latin typeface="arial" panose="020B0604020202020204" pitchFamily="34" charset="0"/>
              </a:rPr>
              <a:t>ng</a:t>
            </a:r>
            <a:r>
              <a:rPr lang="en-US" sz="2400" i="1" dirty="0" smtClean="0">
                <a:latin typeface="arial" panose="020B0604020202020204" pitchFamily="34" charset="0"/>
              </a:rPr>
              <a:t> –version		{7.x}</a:t>
            </a:r>
            <a:endParaRPr lang="en-US" sz="2400" dirty="0" smtClean="0">
              <a:latin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</a:rPr>
              <a:t>Step </a:t>
            </a:r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4:Download visual studio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</a:rPr>
              <a:t>code from </a:t>
            </a:r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			</a:t>
            </a:r>
            <a:r>
              <a:rPr lang="en-US" sz="2400" b="1" u="sng" dirty="0" smtClean="0">
                <a:solidFill>
                  <a:schemeClr val="bg1"/>
                </a:solidFill>
                <a:latin typeface="arial" panose="020B0604020202020204" pitchFamily="34" charset="0"/>
              </a:rPr>
              <a:t>https</a:t>
            </a:r>
            <a:r>
              <a:rPr lang="en-US" sz="2400" b="1" u="sng" dirty="0">
                <a:solidFill>
                  <a:schemeClr val="bg1"/>
                </a:solidFill>
                <a:latin typeface="arial" panose="020B0604020202020204" pitchFamily="34" charset="0"/>
              </a:rPr>
              <a:t>://code.visualstudio.com/download</a:t>
            </a:r>
            <a:endParaRPr lang="en-US" sz="2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34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6_cli installa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741363"/>
            <a:ext cx="10820400" cy="5375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8265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7_Verifying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5375" y="685800"/>
            <a:ext cx="7461250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2188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Angular 6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6 </dc:title>
  <dc:creator>chanti</dc:creator>
  <cp:lastModifiedBy>SSC</cp:lastModifiedBy>
  <cp:revision>3</cp:revision>
  <dcterms:created xsi:type="dcterms:W3CDTF">2019-01-28T08:48:57Z</dcterms:created>
  <dcterms:modified xsi:type="dcterms:W3CDTF">2019-07-09T12:53:23Z</dcterms:modified>
</cp:coreProperties>
</file>