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66E"/>
    <a:srgbClr val="827D66"/>
    <a:srgbClr val="DCE0B6"/>
    <a:srgbClr val="385D8A"/>
    <a:srgbClr val="C4D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846" y="6172200"/>
            <a:ext cx="1989593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HelperClassesCore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every project references this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304800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GameTester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878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Orig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85800"/>
            <a:ext cx="2039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This was my attempt at a physics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engine - it never got beyond sphere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on sphere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1239798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TestersWPF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8000" y="5562600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Math3D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22788" y="3891621"/>
            <a:ext cx="2133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HelperClassesWPF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12" idx="0"/>
          </p:cNvCxnSpPr>
          <p:nvPr/>
        </p:nvCxnSpPr>
        <p:spPr>
          <a:xfrm>
            <a:off x="7010400" y="1506498"/>
            <a:ext cx="779188" cy="2385123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14750" y="3534549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9" idx="2"/>
            <a:endCxn id="17" idx="0"/>
          </p:cNvCxnSpPr>
          <p:nvPr/>
        </p:nvCxnSpPr>
        <p:spPr>
          <a:xfrm rot="5400000">
            <a:off x="4481900" y="1882348"/>
            <a:ext cx="1761351" cy="154305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2"/>
            <a:endCxn id="11" idx="3"/>
          </p:cNvCxnSpPr>
          <p:nvPr/>
        </p:nvCxnSpPr>
        <p:spPr>
          <a:xfrm rot="5400000">
            <a:off x="3439299" y="3134499"/>
            <a:ext cx="4056102" cy="1333500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239798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TestersGDI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4081" y="3467808"/>
            <a:ext cx="2133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HelperClassesGDI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8560" y="4410568"/>
            <a:ext cx="2133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HelperClassesOrig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31" idx="1"/>
            <a:endCxn id="40" idx="0"/>
          </p:cNvCxnSpPr>
          <p:nvPr/>
        </p:nvCxnSpPr>
        <p:spPr>
          <a:xfrm rot="10800000" flipV="1">
            <a:off x="1280882" y="1506498"/>
            <a:ext cx="1233719" cy="1961310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1" idx="1"/>
            <a:endCxn id="41" idx="0"/>
          </p:cNvCxnSpPr>
          <p:nvPr/>
        </p:nvCxnSpPr>
        <p:spPr>
          <a:xfrm rot="10800000" flipV="1">
            <a:off x="1265360" y="1506498"/>
            <a:ext cx="1249240" cy="2904070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1" idx="2"/>
            <a:endCxn id="17" idx="0"/>
          </p:cNvCxnSpPr>
          <p:nvPr/>
        </p:nvCxnSpPr>
        <p:spPr>
          <a:xfrm rot="16200000" flipH="1">
            <a:off x="3110300" y="2053798"/>
            <a:ext cx="1761351" cy="120015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1" idx="2"/>
            <a:endCxn id="11" idx="0"/>
          </p:cNvCxnSpPr>
          <p:nvPr/>
        </p:nvCxnSpPr>
        <p:spPr>
          <a:xfrm rot="16200000" flipH="1">
            <a:off x="1762899" y="3401199"/>
            <a:ext cx="3789402" cy="53340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7" idx="2"/>
            <a:endCxn id="11" idx="0"/>
          </p:cNvCxnSpPr>
          <p:nvPr/>
        </p:nvCxnSpPr>
        <p:spPr>
          <a:xfrm rot="5400000">
            <a:off x="3510350" y="4481899"/>
            <a:ext cx="1494651" cy="66675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2" idx="2"/>
            <a:endCxn id="11" idx="3"/>
          </p:cNvCxnSpPr>
          <p:nvPr/>
        </p:nvCxnSpPr>
        <p:spPr>
          <a:xfrm rot="5400000">
            <a:off x="5592955" y="3632666"/>
            <a:ext cx="1404279" cy="2988988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1" idx="2"/>
            <a:endCxn id="11" idx="1"/>
          </p:cNvCxnSpPr>
          <p:nvPr/>
        </p:nvCxnSpPr>
        <p:spPr>
          <a:xfrm rot="16200000" flipH="1">
            <a:off x="1714014" y="4495314"/>
            <a:ext cx="885332" cy="1782640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40" idx="2"/>
            <a:endCxn id="11" idx="1"/>
          </p:cNvCxnSpPr>
          <p:nvPr/>
        </p:nvCxnSpPr>
        <p:spPr>
          <a:xfrm rot="16200000" flipH="1">
            <a:off x="1250394" y="4031694"/>
            <a:ext cx="1828092" cy="1767119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0" y="304800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GameTester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7868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Newt </a:t>
            </a:r>
            <a:r>
              <a:rPr lang="en-US" sz="3600" dirty="0" smtClean="0"/>
              <a:t>v1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68580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This uses the Newton Dynamics physics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engine 1.53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Curved Connector 12"/>
          <p:cNvCxnSpPr>
            <a:stCxn id="18" idx="2"/>
            <a:endCxn id="16" idx="0"/>
          </p:cNvCxnSpPr>
          <p:nvPr/>
        </p:nvCxnSpPr>
        <p:spPr>
          <a:xfrm rot="5400000">
            <a:off x="2201755" y="3460823"/>
            <a:ext cx="535169" cy="14323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33477" y="3735569"/>
            <a:ext cx="20574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NewtonDynamics1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47800" y="2667000"/>
            <a:ext cx="20574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AsteroidMiner1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0" y="1219200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4846" y="6172200"/>
            <a:ext cx="1989593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HelperClassesCore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every project references this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4845" y="5486400"/>
            <a:ext cx="1989593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HelperClassesWPF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every project references this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Curved Connector 20"/>
          <p:cNvCxnSpPr>
            <a:stCxn id="25" idx="2"/>
            <a:endCxn id="16" idx="3"/>
          </p:cNvCxnSpPr>
          <p:nvPr/>
        </p:nvCxnSpPr>
        <p:spPr>
          <a:xfrm rot="5400000">
            <a:off x="2963755" y="2279723"/>
            <a:ext cx="2249669" cy="1195423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1"/>
            <a:endCxn id="18" idx="0"/>
          </p:cNvCxnSpPr>
          <p:nvPr/>
        </p:nvCxnSpPr>
        <p:spPr>
          <a:xfrm rot="10800000" flipV="1">
            <a:off x="2476500" y="571500"/>
            <a:ext cx="1333500" cy="2095500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6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62800" y="200799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GameTester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7868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Newt </a:t>
            </a:r>
            <a:r>
              <a:rPr lang="en-US" sz="3600" dirty="0" smtClean="0"/>
              <a:t>v2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8580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This uses the Newton Dynamics physics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engine 2.35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2800" y="896151"/>
            <a:ext cx="1752600" cy="533400"/>
          </a:xfrm>
          <a:prstGeom prst="roundRect">
            <a:avLst/>
          </a:prstGeom>
          <a:solidFill>
            <a:srgbClr val="C4D2DE"/>
          </a:solidFill>
          <a:ln w="12700">
            <a:solidFill>
              <a:srgbClr val="827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Testers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4845" y="5486400"/>
            <a:ext cx="1989594" cy="1219200"/>
            <a:chOff x="174845" y="5486400"/>
            <a:chExt cx="1989594" cy="1219200"/>
          </a:xfrm>
        </p:grpSpPr>
        <p:sp>
          <p:nvSpPr>
            <p:cNvPr id="18" name="Rounded Rectangle 17"/>
            <p:cNvSpPr/>
            <p:nvPr/>
          </p:nvSpPr>
          <p:spPr>
            <a:xfrm>
              <a:off x="174846" y="6172200"/>
              <a:ext cx="1989593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HelperClassesCore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25000"/>
                    </a:schemeClr>
                  </a:solidFill>
                </a:rPr>
                <a:t>every project references this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4845" y="5486400"/>
              <a:ext cx="1989593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HelperClassesWPF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25000"/>
                    </a:schemeClr>
                  </a:solidFill>
                </a:rPr>
                <a:t>every project references this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5570" y="5035657"/>
            <a:ext cx="2085474" cy="901485"/>
            <a:chOff x="3862769" y="4754192"/>
            <a:chExt cx="2085474" cy="901485"/>
          </a:xfrm>
        </p:grpSpPr>
        <p:sp>
          <p:nvSpPr>
            <p:cNvPr id="9" name="Rounded Rectangle 8"/>
            <p:cNvSpPr/>
            <p:nvPr/>
          </p:nvSpPr>
          <p:spPr>
            <a:xfrm>
              <a:off x="3862769" y="4754192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NewtonDynamics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41338" y="5317123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is pretty much 1:1 classes with the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physics engine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70" y="3810000"/>
            <a:ext cx="2057400" cy="918362"/>
            <a:chOff x="3862769" y="3382592"/>
            <a:chExt cx="2057400" cy="918362"/>
          </a:xfrm>
        </p:grpSpPr>
        <p:sp>
          <p:nvSpPr>
            <p:cNvPr id="31" name="Rounded Rectangle 30"/>
            <p:cNvSpPr/>
            <p:nvPr/>
          </p:nvSpPr>
          <p:spPr>
            <a:xfrm>
              <a:off x="3862769" y="3382592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GameItems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09659" y="3962400"/>
              <a:ext cx="1810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These are classes that all the individual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games/simulations can use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11208" y="896151"/>
            <a:ext cx="4984078" cy="2106478"/>
            <a:chOff x="2611208" y="761912"/>
            <a:chExt cx="4984078" cy="2106478"/>
          </a:xfrm>
        </p:grpSpPr>
        <p:sp>
          <p:nvSpPr>
            <p:cNvPr id="13" name="Rounded Rectangle 12"/>
            <p:cNvSpPr/>
            <p:nvPr/>
          </p:nvSpPr>
          <p:spPr>
            <a:xfrm rot="18360447">
              <a:off x="1849208" y="1523912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FlyingBeans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8230771">
              <a:off x="3759129" y="1571565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GenePool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 rot="18244621">
              <a:off x="4728548" y="1572990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AsteroidMiner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18262772">
              <a:off x="2834070" y="1534564"/>
              <a:ext cx="2057400" cy="533400"/>
            </a:xfrm>
            <a:prstGeom prst="roundRect">
              <a:avLst/>
            </a:prstGeom>
            <a:solidFill>
              <a:srgbClr val="C4D2DE"/>
            </a:solidFill>
            <a:ln w="12700">
              <a:solidFill>
                <a:srgbClr val="827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Arcanorum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8074" y="2304161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These are games/simulations that are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independent of each other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40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111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Rix, Charlie</dc:creator>
  <cp:lastModifiedBy>charlie.rix</cp:lastModifiedBy>
  <cp:revision>27</cp:revision>
  <dcterms:created xsi:type="dcterms:W3CDTF">2006-08-16T00:00:00Z</dcterms:created>
  <dcterms:modified xsi:type="dcterms:W3CDTF">2014-06-22T01:57:42Z</dcterms:modified>
</cp:coreProperties>
</file>