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A5FBD-AF78-4D4B-9FFD-4D0CE5CB844E}" v="44" dt="2020-12-03T09:43:50.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law" userId="679f17ccc35efde3" providerId="LiveId" clId="{B2FA5FBD-AF78-4D4B-9FFD-4D0CE5CB844E}"/>
    <pc:docChg chg="undo custSel mod addSld delSld modSld">
      <pc:chgData name="matthew law" userId="679f17ccc35efde3" providerId="LiveId" clId="{B2FA5FBD-AF78-4D4B-9FFD-4D0CE5CB844E}" dt="2020-12-03T09:54:15.613" v="12954" actId="1076"/>
      <pc:docMkLst>
        <pc:docMk/>
      </pc:docMkLst>
      <pc:sldChg chg="del">
        <pc:chgData name="matthew law" userId="679f17ccc35efde3" providerId="LiveId" clId="{B2FA5FBD-AF78-4D4B-9FFD-4D0CE5CB844E}" dt="2020-12-03T09:09:28.187" v="4020" actId="2696"/>
        <pc:sldMkLst>
          <pc:docMk/>
          <pc:sldMk cId="2929470110" sldId="257"/>
        </pc:sldMkLst>
      </pc:sldChg>
      <pc:sldChg chg="addSp delSp modSp mod setBg setClrOvrMap">
        <pc:chgData name="matthew law" userId="679f17ccc35efde3" providerId="LiveId" clId="{B2FA5FBD-AF78-4D4B-9FFD-4D0CE5CB844E}" dt="2020-12-03T08:54:49.377" v="1429"/>
        <pc:sldMkLst>
          <pc:docMk/>
          <pc:sldMk cId="2021809012" sldId="258"/>
        </pc:sldMkLst>
        <pc:spChg chg="mod">
          <ac:chgData name="matthew law" userId="679f17ccc35efde3" providerId="LiveId" clId="{B2FA5FBD-AF78-4D4B-9FFD-4D0CE5CB844E}" dt="2020-12-03T08:54:00.285" v="1350" actId="26606"/>
          <ac:spMkLst>
            <pc:docMk/>
            <pc:sldMk cId="2021809012" sldId="258"/>
            <ac:spMk id="2" creationId="{25FBFD56-9B1D-45BB-BCC7-CA2B25B089B2}"/>
          </ac:spMkLst>
        </pc:spChg>
        <pc:spChg chg="mod">
          <ac:chgData name="matthew law" userId="679f17ccc35efde3" providerId="LiveId" clId="{B2FA5FBD-AF78-4D4B-9FFD-4D0CE5CB844E}" dt="2020-12-03T08:54:49.377" v="1429"/>
          <ac:spMkLst>
            <pc:docMk/>
            <pc:sldMk cId="2021809012" sldId="258"/>
            <ac:spMk id="3" creationId="{641D8645-9514-4840-996F-A89E601D9C0D}"/>
          </ac:spMkLst>
        </pc:spChg>
        <pc:spChg chg="add del">
          <ac:chgData name="matthew law" userId="679f17ccc35efde3" providerId="LiveId" clId="{B2FA5FBD-AF78-4D4B-9FFD-4D0CE5CB844E}" dt="2020-12-03T08:54:00.285" v="1350" actId="26606"/>
          <ac:spMkLst>
            <pc:docMk/>
            <pc:sldMk cId="2021809012" sldId="258"/>
            <ac:spMk id="11" creationId="{C991AD47-9C99-472F-BDAA-21B183F33947}"/>
          </ac:spMkLst>
        </pc:spChg>
        <pc:spChg chg="add del">
          <ac:chgData name="matthew law" userId="679f17ccc35efde3" providerId="LiveId" clId="{B2FA5FBD-AF78-4D4B-9FFD-4D0CE5CB844E}" dt="2020-12-03T08:54:00.285" v="1350" actId="26606"/>
          <ac:spMkLst>
            <pc:docMk/>
            <pc:sldMk cId="2021809012" sldId="258"/>
            <ac:spMk id="13" creationId="{9E706731-3860-4E73-9335-A870F6741F0B}"/>
          </ac:spMkLst>
        </pc:spChg>
        <pc:spChg chg="add del">
          <ac:chgData name="matthew law" userId="679f17ccc35efde3" providerId="LiveId" clId="{B2FA5FBD-AF78-4D4B-9FFD-4D0CE5CB844E}" dt="2020-12-03T08:54:00.285" v="1350" actId="26606"/>
          <ac:spMkLst>
            <pc:docMk/>
            <pc:sldMk cId="2021809012" sldId="258"/>
            <ac:spMk id="15" creationId="{CD2ED21F-DC95-4AD1-8327-D561F5FCA3A6}"/>
          </ac:spMkLst>
        </pc:spChg>
        <pc:spChg chg="add del">
          <ac:chgData name="matthew law" userId="679f17ccc35efde3" providerId="LiveId" clId="{B2FA5FBD-AF78-4D4B-9FFD-4D0CE5CB844E}" dt="2020-12-03T08:53:56.461" v="1339" actId="26606"/>
          <ac:spMkLst>
            <pc:docMk/>
            <pc:sldMk cId="2021809012" sldId="258"/>
            <ac:spMk id="20" creationId="{A7AE9375-4664-4DB2-922D-2782A6E439AC}"/>
          </ac:spMkLst>
        </pc:spChg>
        <pc:picChg chg="add mod ord">
          <ac:chgData name="matthew law" userId="679f17ccc35efde3" providerId="LiveId" clId="{B2FA5FBD-AF78-4D4B-9FFD-4D0CE5CB844E}" dt="2020-12-03T08:54:00.285" v="1350" actId="26606"/>
          <ac:picMkLst>
            <pc:docMk/>
            <pc:sldMk cId="2021809012" sldId="258"/>
            <ac:picMk id="4" creationId="{0374A1E0-4518-42F3-9E96-D7D98C6F2EA5}"/>
          </ac:picMkLst>
        </pc:picChg>
        <pc:picChg chg="add mod">
          <ac:chgData name="matthew law" userId="679f17ccc35efde3" providerId="LiveId" clId="{B2FA5FBD-AF78-4D4B-9FFD-4D0CE5CB844E}" dt="2020-12-03T08:54:11.441" v="1353" actId="1076"/>
          <ac:picMkLst>
            <pc:docMk/>
            <pc:sldMk cId="2021809012" sldId="258"/>
            <ac:picMk id="5" creationId="{8EF22A51-4820-412E-BB93-12E94A7EE90A}"/>
          </ac:picMkLst>
        </pc:picChg>
        <pc:picChg chg="add mod ord">
          <ac:chgData name="matthew law" userId="679f17ccc35efde3" providerId="LiveId" clId="{B2FA5FBD-AF78-4D4B-9FFD-4D0CE5CB844E}" dt="2020-12-03T08:54:14.628" v="1354" actId="1076"/>
          <ac:picMkLst>
            <pc:docMk/>
            <pc:sldMk cId="2021809012" sldId="258"/>
            <ac:picMk id="6" creationId="{590A6B84-964E-4290-8458-81D9BEAD9DB4}"/>
          </ac:picMkLst>
        </pc:picChg>
        <pc:cxnChg chg="add del">
          <ac:chgData name="matthew law" userId="679f17ccc35efde3" providerId="LiveId" clId="{B2FA5FBD-AF78-4D4B-9FFD-4D0CE5CB844E}" dt="2020-12-03T08:53:56.461" v="1339" actId="26606"/>
          <ac:cxnSpMkLst>
            <pc:docMk/>
            <pc:sldMk cId="2021809012" sldId="258"/>
            <ac:cxnSpMk id="22" creationId="{EE504C98-6397-41C1-A8D8-2D9C4ED307E0}"/>
          </ac:cxnSpMkLst>
        </pc:cxnChg>
        <pc:cxnChg chg="add del">
          <ac:chgData name="matthew law" userId="679f17ccc35efde3" providerId="LiveId" clId="{B2FA5FBD-AF78-4D4B-9FFD-4D0CE5CB844E}" dt="2020-12-03T08:53:56.461" v="1339" actId="26606"/>
          <ac:cxnSpMkLst>
            <pc:docMk/>
            <pc:sldMk cId="2021809012" sldId="258"/>
            <ac:cxnSpMk id="24" creationId="{B7188D9B-1674-419B-A379-D1632A7EC3A2}"/>
          </ac:cxnSpMkLst>
        </pc:cxnChg>
      </pc:sldChg>
      <pc:sldChg chg="addSp delSp modSp add">
        <pc:chgData name="matthew law" userId="679f17ccc35efde3" providerId="LiveId" clId="{B2FA5FBD-AF78-4D4B-9FFD-4D0CE5CB844E}" dt="2020-12-03T09:02:19.793" v="2865" actId="1076"/>
        <pc:sldMkLst>
          <pc:docMk/>
          <pc:sldMk cId="2102445164" sldId="259"/>
        </pc:sldMkLst>
        <pc:spChg chg="mod">
          <ac:chgData name="matthew law" userId="679f17ccc35efde3" providerId="LiveId" clId="{B2FA5FBD-AF78-4D4B-9FFD-4D0CE5CB844E}" dt="2020-12-03T08:54:20.080" v="1356" actId="20577"/>
          <ac:spMkLst>
            <pc:docMk/>
            <pc:sldMk cId="2102445164" sldId="259"/>
            <ac:spMk id="2" creationId="{25FBFD56-9B1D-45BB-BCC7-CA2B25B089B2}"/>
          </ac:spMkLst>
        </pc:spChg>
        <pc:spChg chg="mod">
          <ac:chgData name="matthew law" userId="679f17ccc35efde3" providerId="LiveId" clId="{B2FA5FBD-AF78-4D4B-9FFD-4D0CE5CB844E}" dt="2020-12-03T09:02:08.747" v="2863" actId="20577"/>
          <ac:spMkLst>
            <pc:docMk/>
            <pc:sldMk cId="2102445164" sldId="259"/>
            <ac:spMk id="3" creationId="{641D8645-9514-4840-996F-A89E601D9C0D}"/>
          </ac:spMkLst>
        </pc:spChg>
        <pc:picChg chg="del">
          <ac:chgData name="matthew law" userId="679f17ccc35efde3" providerId="LiveId" clId="{B2FA5FBD-AF78-4D4B-9FFD-4D0CE5CB844E}" dt="2020-12-03T08:54:21.996" v="1357" actId="478"/>
          <ac:picMkLst>
            <pc:docMk/>
            <pc:sldMk cId="2102445164" sldId="259"/>
            <ac:picMk id="4" creationId="{0374A1E0-4518-42F3-9E96-D7D98C6F2EA5}"/>
          </ac:picMkLst>
        </pc:picChg>
        <pc:picChg chg="add mod">
          <ac:chgData name="matthew law" userId="679f17ccc35efde3" providerId="LiveId" clId="{B2FA5FBD-AF78-4D4B-9FFD-4D0CE5CB844E}" dt="2020-12-03T08:57:18.304" v="1854" actId="1076"/>
          <ac:picMkLst>
            <pc:docMk/>
            <pc:sldMk cId="2102445164" sldId="259"/>
            <ac:picMk id="5" creationId="{E082B442-1DA8-4DEC-9AE4-97E5A33CF342}"/>
          </ac:picMkLst>
        </pc:picChg>
        <pc:picChg chg="add mod">
          <ac:chgData name="matthew law" userId="679f17ccc35efde3" providerId="LiveId" clId="{B2FA5FBD-AF78-4D4B-9FFD-4D0CE5CB844E}" dt="2020-12-03T08:58:36.645" v="2154" actId="1038"/>
          <ac:picMkLst>
            <pc:docMk/>
            <pc:sldMk cId="2102445164" sldId="259"/>
            <ac:picMk id="6" creationId="{D5823761-0C95-43CD-820A-C3A850B9B8C2}"/>
          </ac:picMkLst>
        </pc:picChg>
        <pc:picChg chg="add mod">
          <ac:chgData name="matthew law" userId="679f17ccc35efde3" providerId="LiveId" clId="{B2FA5FBD-AF78-4D4B-9FFD-4D0CE5CB844E}" dt="2020-12-03T09:01:31.076" v="2750" actId="14100"/>
          <ac:picMkLst>
            <pc:docMk/>
            <pc:sldMk cId="2102445164" sldId="259"/>
            <ac:picMk id="7" creationId="{5BE06001-5B90-4E11-B7D5-31B0E454D112}"/>
          </ac:picMkLst>
        </pc:picChg>
        <pc:picChg chg="add mod">
          <ac:chgData name="matthew law" userId="679f17ccc35efde3" providerId="LiveId" clId="{B2FA5FBD-AF78-4D4B-9FFD-4D0CE5CB844E}" dt="2020-12-03T09:01:48.204" v="2753" actId="14100"/>
          <ac:picMkLst>
            <pc:docMk/>
            <pc:sldMk cId="2102445164" sldId="259"/>
            <ac:picMk id="8" creationId="{A2086DC3-851D-4BD3-A194-4C80B165D999}"/>
          </ac:picMkLst>
        </pc:picChg>
        <pc:picChg chg="add mod">
          <ac:chgData name="matthew law" userId="679f17ccc35efde3" providerId="LiveId" clId="{B2FA5FBD-AF78-4D4B-9FFD-4D0CE5CB844E}" dt="2020-12-03T09:02:19.793" v="2865" actId="1076"/>
          <ac:picMkLst>
            <pc:docMk/>
            <pc:sldMk cId="2102445164" sldId="259"/>
            <ac:picMk id="9" creationId="{D6FB7B89-D257-450E-850E-0ABA75E5C3C0}"/>
          </ac:picMkLst>
        </pc:picChg>
      </pc:sldChg>
      <pc:sldChg chg="addSp delSp modSp add">
        <pc:chgData name="matthew law" userId="679f17ccc35efde3" providerId="LiveId" clId="{B2FA5FBD-AF78-4D4B-9FFD-4D0CE5CB844E}" dt="2020-12-03T09:08:44.786" v="4016" actId="20577"/>
        <pc:sldMkLst>
          <pc:docMk/>
          <pc:sldMk cId="1152951842" sldId="260"/>
        </pc:sldMkLst>
        <pc:spChg chg="mod">
          <ac:chgData name="matthew law" userId="679f17ccc35efde3" providerId="LiveId" clId="{B2FA5FBD-AF78-4D4B-9FFD-4D0CE5CB844E}" dt="2020-12-03T09:02:53.544" v="2868" actId="20577"/>
          <ac:spMkLst>
            <pc:docMk/>
            <pc:sldMk cId="1152951842" sldId="260"/>
            <ac:spMk id="2" creationId="{25FBFD56-9B1D-45BB-BCC7-CA2B25B089B2}"/>
          </ac:spMkLst>
        </pc:spChg>
        <pc:spChg chg="mod">
          <ac:chgData name="matthew law" userId="679f17ccc35efde3" providerId="LiveId" clId="{B2FA5FBD-AF78-4D4B-9FFD-4D0CE5CB844E}" dt="2020-12-03T09:08:44.786" v="4016" actId="20577"/>
          <ac:spMkLst>
            <pc:docMk/>
            <pc:sldMk cId="1152951842" sldId="260"/>
            <ac:spMk id="3" creationId="{641D8645-9514-4840-996F-A89E601D9C0D}"/>
          </ac:spMkLst>
        </pc:spChg>
        <pc:picChg chg="add mod">
          <ac:chgData name="matthew law" userId="679f17ccc35efde3" providerId="LiveId" clId="{B2FA5FBD-AF78-4D4B-9FFD-4D0CE5CB844E}" dt="2020-12-03T09:06:31.523" v="3537" actId="1036"/>
          <ac:picMkLst>
            <pc:docMk/>
            <pc:sldMk cId="1152951842" sldId="260"/>
            <ac:picMk id="4" creationId="{B0C505B3-7CB6-4F6D-8622-1B855448C61A}"/>
          </ac:picMkLst>
        </pc:picChg>
        <pc:picChg chg="del">
          <ac:chgData name="matthew law" userId="679f17ccc35efde3" providerId="LiveId" clId="{B2FA5FBD-AF78-4D4B-9FFD-4D0CE5CB844E}" dt="2020-12-03T09:02:58.948" v="2870" actId="478"/>
          <ac:picMkLst>
            <pc:docMk/>
            <pc:sldMk cId="1152951842" sldId="260"/>
            <ac:picMk id="5" creationId="{E082B442-1DA8-4DEC-9AE4-97E5A33CF342}"/>
          </ac:picMkLst>
        </pc:picChg>
        <pc:picChg chg="del">
          <ac:chgData name="matthew law" userId="679f17ccc35efde3" providerId="LiveId" clId="{B2FA5FBD-AF78-4D4B-9FFD-4D0CE5CB844E}" dt="2020-12-03T09:02:58.948" v="2870" actId="478"/>
          <ac:picMkLst>
            <pc:docMk/>
            <pc:sldMk cId="1152951842" sldId="260"/>
            <ac:picMk id="6" creationId="{D5823761-0C95-43CD-820A-C3A850B9B8C2}"/>
          </ac:picMkLst>
        </pc:picChg>
        <pc:picChg chg="del">
          <ac:chgData name="matthew law" userId="679f17ccc35efde3" providerId="LiveId" clId="{B2FA5FBD-AF78-4D4B-9FFD-4D0CE5CB844E}" dt="2020-12-03T09:02:58.948" v="2870" actId="478"/>
          <ac:picMkLst>
            <pc:docMk/>
            <pc:sldMk cId="1152951842" sldId="260"/>
            <ac:picMk id="7" creationId="{5BE06001-5B90-4E11-B7D5-31B0E454D112}"/>
          </ac:picMkLst>
        </pc:picChg>
        <pc:picChg chg="del">
          <ac:chgData name="matthew law" userId="679f17ccc35efde3" providerId="LiveId" clId="{B2FA5FBD-AF78-4D4B-9FFD-4D0CE5CB844E}" dt="2020-12-03T09:02:58.948" v="2870" actId="478"/>
          <ac:picMkLst>
            <pc:docMk/>
            <pc:sldMk cId="1152951842" sldId="260"/>
            <ac:picMk id="8" creationId="{A2086DC3-851D-4BD3-A194-4C80B165D999}"/>
          </ac:picMkLst>
        </pc:picChg>
        <pc:picChg chg="del">
          <ac:chgData name="matthew law" userId="679f17ccc35efde3" providerId="LiveId" clId="{B2FA5FBD-AF78-4D4B-9FFD-4D0CE5CB844E}" dt="2020-12-03T09:02:55.626" v="2869" actId="478"/>
          <ac:picMkLst>
            <pc:docMk/>
            <pc:sldMk cId="1152951842" sldId="260"/>
            <ac:picMk id="9" creationId="{D6FB7B89-D257-450E-850E-0ABA75E5C3C0}"/>
          </ac:picMkLst>
        </pc:picChg>
        <pc:picChg chg="add mod">
          <ac:chgData name="matthew law" userId="679f17ccc35efde3" providerId="LiveId" clId="{B2FA5FBD-AF78-4D4B-9FFD-4D0CE5CB844E}" dt="2020-12-03T09:07:51.681" v="3845" actId="1076"/>
          <ac:picMkLst>
            <pc:docMk/>
            <pc:sldMk cId="1152951842" sldId="260"/>
            <ac:picMk id="10" creationId="{9BB346E3-8030-4395-9154-34A6475F2A04}"/>
          </ac:picMkLst>
        </pc:picChg>
      </pc:sldChg>
      <pc:sldChg chg="add del">
        <pc:chgData name="matthew law" userId="679f17ccc35efde3" providerId="LiveId" clId="{B2FA5FBD-AF78-4D4B-9FFD-4D0CE5CB844E}" dt="2020-12-03T09:09:25.713" v="4019" actId="2696"/>
        <pc:sldMkLst>
          <pc:docMk/>
          <pc:sldMk cId="2091206311" sldId="261"/>
        </pc:sldMkLst>
      </pc:sldChg>
      <pc:sldChg chg="addSp delSp modSp add">
        <pc:chgData name="matthew law" userId="679f17ccc35efde3" providerId="LiveId" clId="{B2FA5FBD-AF78-4D4B-9FFD-4D0CE5CB844E}" dt="2020-12-03T09:18:51.827" v="6167" actId="1076"/>
        <pc:sldMkLst>
          <pc:docMk/>
          <pc:sldMk cId="1082462878" sldId="262"/>
        </pc:sldMkLst>
        <pc:spChg chg="mod">
          <ac:chgData name="matthew law" userId="679f17ccc35efde3" providerId="LiveId" clId="{B2FA5FBD-AF78-4D4B-9FFD-4D0CE5CB844E}" dt="2020-12-03T09:15:09.471" v="5493" actId="20577"/>
          <ac:spMkLst>
            <pc:docMk/>
            <pc:sldMk cId="1082462878" sldId="262"/>
            <ac:spMk id="2" creationId="{25FBFD56-9B1D-45BB-BCC7-CA2B25B089B2}"/>
          </ac:spMkLst>
        </pc:spChg>
        <pc:spChg chg="mod">
          <ac:chgData name="matthew law" userId="679f17ccc35efde3" providerId="LiveId" clId="{B2FA5FBD-AF78-4D4B-9FFD-4D0CE5CB844E}" dt="2020-12-03T09:17:44.689" v="6161" actId="20577"/>
          <ac:spMkLst>
            <pc:docMk/>
            <pc:sldMk cId="1082462878" sldId="262"/>
            <ac:spMk id="3" creationId="{641D8645-9514-4840-996F-A89E601D9C0D}"/>
          </ac:spMkLst>
        </pc:spChg>
        <pc:picChg chg="del">
          <ac:chgData name="matthew law" userId="679f17ccc35efde3" providerId="LiveId" clId="{B2FA5FBD-AF78-4D4B-9FFD-4D0CE5CB844E}" dt="2020-12-03T09:09:33.853" v="4024" actId="478"/>
          <ac:picMkLst>
            <pc:docMk/>
            <pc:sldMk cId="1082462878" sldId="262"/>
            <ac:picMk id="4" creationId="{B0C505B3-7CB6-4F6D-8622-1B855448C61A}"/>
          </ac:picMkLst>
        </pc:picChg>
        <pc:picChg chg="add mod">
          <ac:chgData name="matthew law" userId="679f17ccc35efde3" providerId="LiveId" clId="{B2FA5FBD-AF78-4D4B-9FFD-4D0CE5CB844E}" dt="2020-12-03T09:12:41.029" v="4763" actId="1076"/>
          <ac:picMkLst>
            <pc:docMk/>
            <pc:sldMk cId="1082462878" sldId="262"/>
            <ac:picMk id="5" creationId="{5758748F-5C10-41F4-ADCB-E033B38E3128}"/>
          </ac:picMkLst>
        </pc:picChg>
        <pc:picChg chg="add mod">
          <ac:chgData name="matthew law" userId="679f17ccc35efde3" providerId="LiveId" clId="{B2FA5FBD-AF78-4D4B-9FFD-4D0CE5CB844E}" dt="2020-12-03T09:18:00.070" v="6163" actId="1076"/>
          <ac:picMkLst>
            <pc:docMk/>
            <pc:sldMk cId="1082462878" sldId="262"/>
            <ac:picMk id="6" creationId="{E8F6E667-BED6-45EC-A140-74525A87A0BC}"/>
          </ac:picMkLst>
        </pc:picChg>
        <pc:picChg chg="add mod">
          <ac:chgData name="matthew law" userId="679f17ccc35efde3" providerId="LiveId" clId="{B2FA5FBD-AF78-4D4B-9FFD-4D0CE5CB844E}" dt="2020-12-03T09:18:39.689" v="6165" actId="1076"/>
          <ac:picMkLst>
            <pc:docMk/>
            <pc:sldMk cId="1082462878" sldId="262"/>
            <ac:picMk id="7" creationId="{69A21663-6910-4E48-866F-BC0F10501247}"/>
          </ac:picMkLst>
        </pc:picChg>
        <pc:picChg chg="add mod">
          <ac:chgData name="matthew law" userId="679f17ccc35efde3" providerId="LiveId" clId="{B2FA5FBD-AF78-4D4B-9FFD-4D0CE5CB844E}" dt="2020-12-03T09:18:51.827" v="6167" actId="1076"/>
          <ac:picMkLst>
            <pc:docMk/>
            <pc:sldMk cId="1082462878" sldId="262"/>
            <ac:picMk id="8" creationId="{47FA3C37-C469-4302-9C33-9CFFC8F56246}"/>
          </ac:picMkLst>
        </pc:picChg>
        <pc:picChg chg="del">
          <ac:chgData name="matthew law" userId="679f17ccc35efde3" providerId="LiveId" clId="{B2FA5FBD-AF78-4D4B-9FFD-4D0CE5CB844E}" dt="2020-12-03T09:09:32.546" v="4023" actId="478"/>
          <ac:picMkLst>
            <pc:docMk/>
            <pc:sldMk cId="1082462878" sldId="262"/>
            <ac:picMk id="10" creationId="{9BB346E3-8030-4395-9154-34A6475F2A04}"/>
          </ac:picMkLst>
        </pc:picChg>
      </pc:sldChg>
      <pc:sldChg chg="addSp delSp modSp add">
        <pc:chgData name="matthew law" userId="679f17ccc35efde3" providerId="LiveId" clId="{B2FA5FBD-AF78-4D4B-9FFD-4D0CE5CB844E}" dt="2020-12-03T09:24:48.807" v="7940" actId="20577"/>
        <pc:sldMkLst>
          <pc:docMk/>
          <pc:sldMk cId="2269410168" sldId="263"/>
        </pc:sldMkLst>
        <pc:spChg chg="mod">
          <ac:chgData name="matthew law" userId="679f17ccc35efde3" providerId="LiveId" clId="{B2FA5FBD-AF78-4D4B-9FFD-4D0CE5CB844E}" dt="2020-12-03T09:19:19.565" v="6169" actId="20577"/>
          <ac:spMkLst>
            <pc:docMk/>
            <pc:sldMk cId="2269410168" sldId="263"/>
            <ac:spMk id="2" creationId="{25FBFD56-9B1D-45BB-BCC7-CA2B25B089B2}"/>
          </ac:spMkLst>
        </pc:spChg>
        <pc:spChg chg="mod">
          <ac:chgData name="matthew law" userId="679f17ccc35efde3" providerId="LiveId" clId="{B2FA5FBD-AF78-4D4B-9FFD-4D0CE5CB844E}" dt="2020-12-03T09:24:48.807" v="7940" actId="20577"/>
          <ac:spMkLst>
            <pc:docMk/>
            <pc:sldMk cId="2269410168" sldId="263"/>
            <ac:spMk id="3" creationId="{641D8645-9514-4840-996F-A89E601D9C0D}"/>
          </ac:spMkLst>
        </pc:spChg>
        <pc:picChg chg="add mod">
          <ac:chgData name="matthew law" userId="679f17ccc35efde3" providerId="LiveId" clId="{B2FA5FBD-AF78-4D4B-9FFD-4D0CE5CB844E}" dt="2020-12-03T09:22:37.575" v="7145" actId="14100"/>
          <ac:picMkLst>
            <pc:docMk/>
            <pc:sldMk cId="2269410168" sldId="263"/>
            <ac:picMk id="4" creationId="{8E261465-A2E5-4D00-84D4-8A4E2574B381}"/>
          </ac:picMkLst>
        </pc:picChg>
        <pc:picChg chg="del">
          <ac:chgData name="matthew law" userId="679f17ccc35efde3" providerId="LiveId" clId="{B2FA5FBD-AF78-4D4B-9FFD-4D0CE5CB844E}" dt="2020-12-03T09:19:22.070" v="6170" actId="478"/>
          <ac:picMkLst>
            <pc:docMk/>
            <pc:sldMk cId="2269410168" sldId="263"/>
            <ac:picMk id="5" creationId="{5758748F-5C10-41F4-ADCB-E033B38E3128}"/>
          </ac:picMkLst>
        </pc:picChg>
      </pc:sldChg>
      <pc:sldChg chg="addSp delSp modSp add">
        <pc:chgData name="matthew law" userId="679f17ccc35efde3" providerId="LiveId" clId="{B2FA5FBD-AF78-4D4B-9FFD-4D0CE5CB844E}" dt="2020-12-03T09:31:21.246" v="9558" actId="1076"/>
        <pc:sldMkLst>
          <pc:docMk/>
          <pc:sldMk cId="1773256157" sldId="264"/>
        </pc:sldMkLst>
        <pc:spChg chg="mod">
          <ac:chgData name="matthew law" userId="679f17ccc35efde3" providerId="LiveId" clId="{B2FA5FBD-AF78-4D4B-9FFD-4D0CE5CB844E}" dt="2020-12-03T09:25:15.474" v="7986" actId="20577"/>
          <ac:spMkLst>
            <pc:docMk/>
            <pc:sldMk cId="1773256157" sldId="264"/>
            <ac:spMk id="2" creationId="{25FBFD56-9B1D-45BB-BCC7-CA2B25B089B2}"/>
          </ac:spMkLst>
        </pc:spChg>
        <pc:spChg chg="mod">
          <ac:chgData name="matthew law" userId="679f17ccc35efde3" providerId="LiveId" clId="{B2FA5FBD-AF78-4D4B-9FFD-4D0CE5CB844E}" dt="2020-12-03T09:30:55.444" v="9556" actId="207"/>
          <ac:spMkLst>
            <pc:docMk/>
            <pc:sldMk cId="1773256157" sldId="264"/>
            <ac:spMk id="3" creationId="{641D8645-9514-4840-996F-A89E601D9C0D}"/>
          </ac:spMkLst>
        </pc:spChg>
        <pc:picChg chg="del">
          <ac:chgData name="matthew law" userId="679f17ccc35efde3" providerId="LiveId" clId="{B2FA5FBD-AF78-4D4B-9FFD-4D0CE5CB844E}" dt="2020-12-03T09:25:17.243" v="7987" actId="478"/>
          <ac:picMkLst>
            <pc:docMk/>
            <pc:sldMk cId="1773256157" sldId="264"/>
            <ac:picMk id="4" creationId="{8E261465-A2E5-4D00-84D4-8A4E2574B381}"/>
          </ac:picMkLst>
        </pc:picChg>
        <pc:picChg chg="add mod">
          <ac:chgData name="matthew law" userId="679f17ccc35efde3" providerId="LiveId" clId="{B2FA5FBD-AF78-4D4B-9FFD-4D0CE5CB844E}" dt="2020-12-03T09:30:00.329" v="9429" actId="1076"/>
          <ac:picMkLst>
            <pc:docMk/>
            <pc:sldMk cId="1773256157" sldId="264"/>
            <ac:picMk id="5" creationId="{E8A99C7E-6E40-4372-89E0-C6A9FCB48053}"/>
          </ac:picMkLst>
        </pc:picChg>
        <pc:picChg chg="add mod">
          <ac:chgData name="matthew law" userId="679f17ccc35efde3" providerId="LiveId" clId="{B2FA5FBD-AF78-4D4B-9FFD-4D0CE5CB844E}" dt="2020-12-03T09:30:28.260" v="9432" actId="1076"/>
          <ac:picMkLst>
            <pc:docMk/>
            <pc:sldMk cId="1773256157" sldId="264"/>
            <ac:picMk id="6" creationId="{94874B4C-A7AC-4FCB-A36D-C09CC7614D5F}"/>
          </ac:picMkLst>
        </pc:picChg>
        <pc:picChg chg="add mod">
          <ac:chgData name="matthew law" userId="679f17ccc35efde3" providerId="LiveId" clId="{B2FA5FBD-AF78-4D4B-9FFD-4D0CE5CB844E}" dt="2020-12-03T09:31:21.246" v="9558" actId="1076"/>
          <ac:picMkLst>
            <pc:docMk/>
            <pc:sldMk cId="1773256157" sldId="264"/>
            <ac:picMk id="7" creationId="{419C14F8-056E-4390-B4A2-56C8A149431C}"/>
          </ac:picMkLst>
        </pc:picChg>
      </pc:sldChg>
      <pc:sldChg chg="addSp delSp modSp add">
        <pc:chgData name="matthew law" userId="679f17ccc35efde3" providerId="LiveId" clId="{B2FA5FBD-AF78-4D4B-9FFD-4D0CE5CB844E}" dt="2020-12-03T09:54:15.613" v="12954" actId="1076"/>
        <pc:sldMkLst>
          <pc:docMk/>
          <pc:sldMk cId="3301385643" sldId="265"/>
        </pc:sldMkLst>
        <pc:spChg chg="mod">
          <ac:chgData name="matthew law" userId="679f17ccc35efde3" providerId="LiveId" clId="{B2FA5FBD-AF78-4D4B-9FFD-4D0CE5CB844E}" dt="2020-12-03T09:31:33.579" v="9576" actId="20577"/>
          <ac:spMkLst>
            <pc:docMk/>
            <pc:sldMk cId="3301385643" sldId="265"/>
            <ac:spMk id="2" creationId="{25FBFD56-9B1D-45BB-BCC7-CA2B25B089B2}"/>
          </ac:spMkLst>
        </pc:spChg>
        <pc:spChg chg="mod">
          <ac:chgData name="matthew law" userId="679f17ccc35efde3" providerId="LiveId" clId="{B2FA5FBD-AF78-4D4B-9FFD-4D0CE5CB844E}" dt="2020-12-03T09:43:50.278" v="12952" actId="207"/>
          <ac:spMkLst>
            <pc:docMk/>
            <pc:sldMk cId="3301385643" sldId="265"/>
            <ac:spMk id="3" creationId="{641D8645-9514-4840-996F-A89E601D9C0D}"/>
          </ac:spMkLst>
        </pc:spChg>
        <pc:picChg chg="add mod">
          <ac:chgData name="matthew law" userId="679f17ccc35efde3" providerId="LiveId" clId="{B2FA5FBD-AF78-4D4B-9FFD-4D0CE5CB844E}" dt="2020-12-03T09:42:20.102" v="12661" actId="1076"/>
          <ac:picMkLst>
            <pc:docMk/>
            <pc:sldMk cId="3301385643" sldId="265"/>
            <ac:picMk id="4" creationId="{5EB82F23-0B13-484E-8B5A-87ACEDC97DEB}"/>
          </ac:picMkLst>
        </pc:picChg>
        <pc:picChg chg="del">
          <ac:chgData name="matthew law" userId="679f17ccc35efde3" providerId="LiveId" clId="{B2FA5FBD-AF78-4D4B-9FFD-4D0CE5CB844E}" dt="2020-12-03T09:31:35.274" v="9577" actId="478"/>
          <ac:picMkLst>
            <pc:docMk/>
            <pc:sldMk cId="3301385643" sldId="265"/>
            <ac:picMk id="5" creationId="{E8A99C7E-6E40-4372-89E0-C6A9FCB48053}"/>
          </ac:picMkLst>
        </pc:picChg>
        <pc:picChg chg="del">
          <ac:chgData name="matthew law" userId="679f17ccc35efde3" providerId="LiveId" clId="{B2FA5FBD-AF78-4D4B-9FFD-4D0CE5CB844E}" dt="2020-12-03T09:31:36.707" v="9578" actId="478"/>
          <ac:picMkLst>
            <pc:docMk/>
            <pc:sldMk cId="3301385643" sldId="265"/>
            <ac:picMk id="6" creationId="{94874B4C-A7AC-4FCB-A36D-C09CC7614D5F}"/>
          </ac:picMkLst>
        </pc:picChg>
        <pc:picChg chg="del">
          <ac:chgData name="matthew law" userId="679f17ccc35efde3" providerId="LiveId" clId="{B2FA5FBD-AF78-4D4B-9FFD-4D0CE5CB844E}" dt="2020-12-03T09:31:37.261" v="9579" actId="478"/>
          <ac:picMkLst>
            <pc:docMk/>
            <pc:sldMk cId="3301385643" sldId="265"/>
            <ac:picMk id="7" creationId="{419C14F8-056E-4390-B4A2-56C8A149431C}"/>
          </ac:picMkLst>
        </pc:picChg>
        <pc:picChg chg="add mod">
          <ac:chgData name="matthew law" userId="679f17ccc35efde3" providerId="LiveId" clId="{B2FA5FBD-AF78-4D4B-9FFD-4D0CE5CB844E}" dt="2020-12-03T09:43:55.218" v="12953" actId="1076"/>
          <ac:picMkLst>
            <pc:docMk/>
            <pc:sldMk cId="3301385643" sldId="265"/>
            <ac:picMk id="8" creationId="{15828480-AD62-41CB-876C-8CF99879B683}"/>
          </ac:picMkLst>
        </pc:picChg>
        <pc:picChg chg="add mod">
          <ac:chgData name="matthew law" userId="679f17ccc35efde3" providerId="LiveId" clId="{B2FA5FBD-AF78-4D4B-9FFD-4D0CE5CB844E}" dt="2020-12-03T09:43:09.095" v="12790" actId="1035"/>
          <ac:picMkLst>
            <pc:docMk/>
            <pc:sldMk cId="3301385643" sldId="265"/>
            <ac:picMk id="9" creationId="{57E70308-D61D-4281-9AE9-25B325F6D35B}"/>
          </ac:picMkLst>
        </pc:picChg>
        <pc:picChg chg="add mod">
          <ac:chgData name="matthew law" userId="679f17ccc35efde3" providerId="LiveId" clId="{B2FA5FBD-AF78-4D4B-9FFD-4D0CE5CB844E}" dt="2020-12-03T09:54:15.613" v="12954" actId="1076"/>
          <ac:picMkLst>
            <pc:docMk/>
            <pc:sldMk cId="3301385643" sldId="265"/>
            <ac:picMk id="1026" creationId="{4D9AF97B-F48E-4F3A-9245-2E8BC2E8A7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82CE-101C-4045-B93F-BA9647573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103312-7032-4868-A9A1-AA617DC49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ACFD93-E388-40F8-A5F8-66772342FFC3}"/>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6B06A7A3-6E32-4397-A524-92F4737FBE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F8D9D-7DA2-46AB-86AE-8917F7CAE55E}"/>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94062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68E5-EB33-4FBE-8622-5FB09953E1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A9A433-66C8-48BF-A388-8D85B584A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85779E-0419-4FF7-854C-B92F793C4C98}"/>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5ED82578-C60B-42CE-89F2-7260161089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ED220D-3DD7-4B31-B3A4-9F51A17E9868}"/>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370506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DA553-8D03-404E-81FF-A2CE2A3C79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8181A8-877C-44D8-8C87-7A1D85C72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F814D-0909-4C0F-9392-944E1E63950C}"/>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4C0A9561-45B5-4B7D-AEF4-1D5E500DC1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0A13A9-A8B5-42F7-8962-733213639528}"/>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377091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25C2-3522-4816-A371-3258BE5CBD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21F2DF-6D64-4355-9615-10823DAFA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6B200-FF06-4D35-A9EB-2EF1159A9DBE}"/>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0058025B-53CD-4D1D-A81B-7529CBF476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ED1594-333E-4B77-984D-B20699D818A7}"/>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25300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4C77-25D9-41F5-A8C8-454CFED14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CC8894-6B9C-4FD0-80E0-B656C586B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F20D1-4636-4BE1-A611-8B3616C0A006}"/>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DE7AFC60-0AB3-45AA-A222-170317A1E4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BD3F3E-A434-4F7A-AA74-ED021A3F1239}"/>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111562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B082-5979-4FEB-926A-2973BDC195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89FD75-4A41-4BAF-B9DE-8C24CD908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0BBD9BE-2AEA-4559-890A-753426598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336B8FA-F807-4BD6-90BF-0251D454005F}"/>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6" name="Footer Placeholder 5">
            <a:extLst>
              <a:ext uri="{FF2B5EF4-FFF2-40B4-BE49-F238E27FC236}">
                <a16:creationId xmlns:a16="http://schemas.microsoft.com/office/drawing/2014/main" id="{2FA368D6-7B62-4566-9ECE-9957888C9F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D4164-C305-4D52-A16E-EF7F11F04325}"/>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193604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079E-AE5B-4777-9CE1-4A1181244A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58A82C-DE22-4CFE-8FE7-11BD8AD45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E816F-844C-4E80-9203-B66C3A239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AEACF7-72C6-48E0-99DA-C53447D72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153AB-D456-4FE0-8A9F-BC438FC94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2F0F7B-E4B2-4981-8E9C-C31C63E19EB9}"/>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8" name="Footer Placeholder 7">
            <a:extLst>
              <a:ext uri="{FF2B5EF4-FFF2-40B4-BE49-F238E27FC236}">
                <a16:creationId xmlns:a16="http://schemas.microsoft.com/office/drawing/2014/main" id="{204F5598-40C8-4833-AAEA-18BE604CD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780834-E24E-489B-B38F-A7708AB801A7}"/>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202960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C298-FC08-4F64-ACAC-579CD3E6A8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FA8865-A5B0-4675-9E85-CF1B657B646C}"/>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4" name="Footer Placeholder 3">
            <a:extLst>
              <a:ext uri="{FF2B5EF4-FFF2-40B4-BE49-F238E27FC236}">
                <a16:creationId xmlns:a16="http://schemas.microsoft.com/office/drawing/2014/main" id="{8CF82DBD-B60A-45A0-B122-00D98A1DDC0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C1775FE-8FA9-4B50-9842-693DBF64A33B}"/>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176066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8E045-7695-4337-96F1-D0D0ECF6CDC9}"/>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3" name="Footer Placeholder 2">
            <a:extLst>
              <a:ext uri="{FF2B5EF4-FFF2-40B4-BE49-F238E27FC236}">
                <a16:creationId xmlns:a16="http://schemas.microsoft.com/office/drawing/2014/main" id="{DFA00EFC-E991-452E-8D47-40CF7086F03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305FA2-86DC-4644-A889-BD010700066D}"/>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94839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2C1-9389-4C55-A971-BBBDF38C0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01D6041-98C8-4343-A709-CC552D22E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6A1AA2-85B8-4201-882C-7DD92A0F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00112-2C9F-490C-B669-326F8EAC9309}"/>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6" name="Footer Placeholder 5">
            <a:extLst>
              <a:ext uri="{FF2B5EF4-FFF2-40B4-BE49-F238E27FC236}">
                <a16:creationId xmlns:a16="http://schemas.microsoft.com/office/drawing/2014/main" id="{0D5D802E-9261-42B7-9022-391A3C0EAC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844EAF-6BCB-4477-8059-E02E7522E865}"/>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73474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1C9C-4F31-4076-8EBE-2B7C288F5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1CC300A-5B76-4C3B-A85F-26226E415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F0B517-A178-4A80-8769-452E9B2B8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57F6B-326F-43DC-904A-6AFDD2204B29}"/>
              </a:ext>
            </a:extLst>
          </p:cNvPr>
          <p:cNvSpPr>
            <a:spLocks noGrp="1"/>
          </p:cNvSpPr>
          <p:nvPr>
            <p:ph type="dt" sz="half" idx="10"/>
          </p:nvPr>
        </p:nvSpPr>
        <p:spPr/>
        <p:txBody>
          <a:bodyPr/>
          <a:lstStyle/>
          <a:p>
            <a:fld id="{88258A70-D757-4502-8824-98E196424E5E}" type="datetimeFigureOut">
              <a:rPr lang="en-GB" smtClean="0"/>
              <a:t>03/12/2020</a:t>
            </a:fld>
            <a:endParaRPr lang="en-GB"/>
          </a:p>
        </p:txBody>
      </p:sp>
      <p:sp>
        <p:nvSpPr>
          <p:cNvPr id="6" name="Footer Placeholder 5">
            <a:extLst>
              <a:ext uri="{FF2B5EF4-FFF2-40B4-BE49-F238E27FC236}">
                <a16:creationId xmlns:a16="http://schemas.microsoft.com/office/drawing/2014/main" id="{2574A391-F38A-497B-8BFE-5C4175A0C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1BCB54-E573-4CBE-9C32-3855C17199B8}"/>
              </a:ext>
            </a:extLst>
          </p:cNvPr>
          <p:cNvSpPr>
            <a:spLocks noGrp="1"/>
          </p:cNvSpPr>
          <p:nvPr>
            <p:ph type="sldNum" sz="quarter" idx="12"/>
          </p:nvPr>
        </p:nvSpPr>
        <p:spPr/>
        <p:txBody>
          <a:bodyPr/>
          <a:lstStyle/>
          <a:p>
            <a:fld id="{24542595-8410-481F-A570-82F0052F0266}" type="slidenum">
              <a:rPr lang="en-GB" smtClean="0"/>
              <a:t>‹#›</a:t>
            </a:fld>
            <a:endParaRPr lang="en-GB"/>
          </a:p>
        </p:txBody>
      </p:sp>
    </p:spTree>
    <p:extLst>
      <p:ext uri="{BB962C8B-B14F-4D97-AF65-F5344CB8AC3E}">
        <p14:creationId xmlns:p14="http://schemas.microsoft.com/office/powerpoint/2010/main" val="76479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FD933-622B-4367-8DAB-EACF4A7E8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A407A-1E07-4020-86E8-1C8951A6B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D5AD1-5E0D-493F-9241-0D2B6340E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8A70-D757-4502-8824-98E196424E5E}" type="datetimeFigureOut">
              <a:rPr lang="en-GB" smtClean="0"/>
              <a:t>03/12/2020</a:t>
            </a:fld>
            <a:endParaRPr lang="en-GB"/>
          </a:p>
        </p:txBody>
      </p:sp>
      <p:sp>
        <p:nvSpPr>
          <p:cNvPr id="5" name="Footer Placeholder 4">
            <a:extLst>
              <a:ext uri="{FF2B5EF4-FFF2-40B4-BE49-F238E27FC236}">
                <a16:creationId xmlns:a16="http://schemas.microsoft.com/office/drawing/2014/main" id="{273F95E8-0813-4C71-8D27-33DFC40D6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380D44-9DB7-4348-B8FA-C508343D6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42595-8410-481F-A570-82F0052F0266}" type="slidenum">
              <a:rPr lang="en-GB" smtClean="0"/>
              <a:t>‹#›</a:t>
            </a:fld>
            <a:endParaRPr lang="en-GB"/>
          </a:p>
        </p:txBody>
      </p:sp>
    </p:spTree>
    <p:extLst>
      <p:ext uri="{BB962C8B-B14F-4D97-AF65-F5344CB8AC3E}">
        <p14:creationId xmlns:p14="http://schemas.microsoft.com/office/powerpoint/2010/main" val="34357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37BD-1924-4122-824A-6245CFC0464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2A98A61-990B-4219-B8A1-C8DBC5E301B9}"/>
              </a:ext>
            </a:extLst>
          </p:cNvPr>
          <p:cNvSpPr>
            <a:spLocks noGrp="1"/>
          </p:cNvSpPr>
          <p:nvPr>
            <p:ph type="subTitle" idx="1"/>
          </p:nvPr>
        </p:nvSpPr>
        <p:spPr/>
        <p:txBody>
          <a:bodyPr/>
          <a:lstStyle/>
          <a:p>
            <a:endParaRPr lang="en-GB"/>
          </a:p>
        </p:txBody>
      </p:sp>
      <p:sp>
        <p:nvSpPr>
          <p:cNvPr id="4" name="TextBox 3">
            <a:extLst>
              <a:ext uri="{FF2B5EF4-FFF2-40B4-BE49-F238E27FC236}">
                <a16:creationId xmlns:a16="http://schemas.microsoft.com/office/drawing/2014/main" id="{4BFEB8C9-8DB2-41BD-B2F0-1888ADFEC59D}"/>
              </a:ext>
            </a:extLst>
          </p:cNvPr>
          <p:cNvSpPr txBox="1"/>
          <p:nvPr/>
        </p:nvSpPr>
        <p:spPr>
          <a:xfrm>
            <a:off x="-220987" y="-137652"/>
            <a:ext cx="13183339" cy="7696940"/>
          </a:xfrm>
          <a:prstGeom prst="rect">
            <a:avLst/>
          </a:prstGeom>
          <a:solidFill>
            <a:schemeClr val="tx1"/>
          </a:solidFill>
        </p:spPr>
        <p:txBody>
          <a:bodyPr wrap="square" rtlCol="0">
            <a:spAutoFit/>
          </a:bodyPr>
          <a:lstStyle/>
          <a:p>
            <a:endParaRPr lang="en-GB" dirty="0"/>
          </a:p>
        </p:txBody>
      </p:sp>
      <p:pic>
        <p:nvPicPr>
          <p:cNvPr id="12" name="Picture 11" descr="Qr code&#10;&#10;Description automatically generated">
            <a:extLst>
              <a:ext uri="{FF2B5EF4-FFF2-40B4-BE49-F238E27FC236}">
                <a16:creationId xmlns:a16="http://schemas.microsoft.com/office/drawing/2014/main" id="{F629E1A2-3FCD-45E3-9730-6FCE714C61A8}"/>
              </a:ext>
            </a:extLst>
          </p:cNvPr>
          <p:cNvPicPr>
            <a:picLocks noChangeAspect="1"/>
          </p:cNvPicPr>
          <p:nvPr/>
        </p:nvPicPr>
        <p:blipFill rotWithShape="1">
          <a:blip r:embed="rId2">
            <a:extLst>
              <a:ext uri="{28A0092B-C50C-407E-A947-70E740481C1C}">
                <a14:useLocalDpi xmlns:a14="http://schemas.microsoft.com/office/drawing/2010/main" val="0"/>
              </a:ext>
            </a:extLst>
          </a:blip>
          <a:srcRect b="53734"/>
          <a:stretch/>
        </p:blipFill>
        <p:spPr>
          <a:xfrm>
            <a:off x="514758" y="402786"/>
            <a:ext cx="4762500" cy="2644083"/>
          </a:xfrm>
          <a:prstGeom prst="rect">
            <a:avLst/>
          </a:prstGeom>
        </p:spPr>
      </p:pic>
      <p:pic>
        <p:nvPicPr>
          <p:cNvPr id="14" name="Picture 13" descr="Qr code&#10;&#10;Description automatically generated">
            <a:extLst>
              <a:ext uri="{FF2B5EF4-FFF2-40B4-BE49-F238E27FC236}">
                <a16:creationId xmlns:a16="http://schemas.microsoft.com/office/drawing/2014/main" id="{5F412E12-EA68-4C4A-97EF-29993607C5BE}"/>
              </a:ext>
            </a:extLst>
          </p:cNvPr>
          <p:cNvPicPr>
            <a:picLocks noChangeAspect="1"/>
          </p:cNvPicPr>
          <p:nvPr/>
        </p:nvPicPr>
        <p:blipFill rotWithShape="1">
          <a:blip r:embed="rId2">
            <a:extLst>
              <a:ext uri="{28A0092B-C50C-407E-A947-70E740481C1C}">
                <a14:useLocalDpi xmlns:a14="http://schemas.microsoft.com/office/drawing/2010/main" val="0"/>
              </a:ext>
            </a:extLst>
          </a:blip>
          <a:srcRect l="51745" t="51557" r="1855" b="6450"/>
          <a:stretch/>
        </p:blipFill>
        <p:spPr>
          <a:xfrm>
            <a:off x="7434602" y="4381974"/>
            <a:ext cx="2209800" cy="2399860"/>
          </a:xfrm>
          <a:prstGeom prst="rect">
            <a:avLst/>
          </a:prstGeom>
        </p:spPr>
      </p:pic>
      <p:sp>
        <p:nvSpPr>
          <p:cNvPr id="15" name="Isosceles Triangle 14">
            <a:extLst>
              <a:ext uri="{FF2B5EF4-FFF2-40B4-BE49-F238E27FC236}">
                <a16:creationId xmlns:a16="http://schemas.microsoft.com/office/drawing/2014/main" id="{84B419DD-8F57-422F-B6EA-001BA61BA3E5}"/>
              </a:ext>
            </a:extLst>
          </p:cNvPr>
          <p:cNvSpPr/>
          <p:nvPr/>
        </p:nvSpPr>
        <p:spPr>
          <a:xfrm rot="15815077">
            <a:off x="2868242" y="4151450"/>
            <a:ext cx="1321667" cy="341731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picture containing logo&#10;&#10;Description automatically generated">
            <a:extLst>
              <a:ext uri="{FF2B5EF4-FFF2-40B4-BE49-F238E27FC236}">
                <a16:creationId xmlns:a16="http://schemas.microsoft.com/office/drawing/2014/main" id="{7A9F0F72-1ECC-423A-98CB-055262B38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69617">
            <a:off x="464413" y="5346985"/>
            <a:ext cx="1524000" cy="1524000"/>
          </a:xfrm>
          <a:prstGeom prst="rect">
            <a:avLst/>
          </a:prstGeom>
        </p:spPr>
      </p:pic>
      <p:sp>
        <p:nvSpPr>
          <p:cNvPr id="16" name="Isosceles Triangle 15">
            <a:extLst>
              <a:ext uri="{FF2B5EF4-FFF2-40B4-BE49-F238E27FC236}">
                <a16:creationId xmlns:a16="http://schemas.microsoft.com/office/drawing/2014/main" id="{CC36C767-71E8-45D8-AE18-2B98B23B1D2C}"/>
              </a:ext>
            </a:extLst>
          </p:cNvPr>
          <p:cNvSpPr/>
          <p:nvPr/>
        </p:nvSpPr>
        <p:spPr>
          <a:xfrm rot="17933807">
            <a:off x="4832300" y="3905438"/>
            <a:ext cx="1321667" cy="341731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picture containing logo&#10;&#10;Description automatically generated">
            <a:extLst>
              <a:ext uri="{FF2B5EF4-FFF2-40B4-BE49-F238E27FC236}">
                <a16:creationId xmlns:a16="http://schemas.microsoft.com/office/drawing/2014/main" id="{F591DDD5-F85C-423A-9BC3-D9B5B0352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510039">
            <a:off x="2746567" y="3667919"/>
            <a:ext cx="1524000" cy="1524000"/>
          </a:xfrm>
          <a:prstGeom prst="rect">
            <a:avLst/>
          </a:prstGeom>
        </p:spPr>
      </p:pic>
      <p:sp>
        <p:nvSpPr>
          <p:cNvPr id="17" name="TextBox 16">
            <a:extLst>
              <a:ext uri="{FF2B5EF4-FFF2-40B4-BE49-F238E27FC236}">
                <a16:creationId xmlns:a16="http://schemas.microsoft.com/office/drawing/2014/main" id="{261F198D-C5E3-4998-A17A-6E766A22C14E}"/>
              </a:ext>
            </a:extLst>
          </p:cNvPr>
          <p:cNvSpPr txBox="1"/>
          <p:nvPr/>
        </p:nvSpPr>
        <p:spPr>
          <a:xfrm>
            <a:off x="11119233" y="7110843"/>
            <a:ext cx="2396971" cy="369332"/>
          </a:xfrm>
          <a:prstGeom prst="rect">
            <a:avLst/>
          </a:prstGeom>
          <a:noFill/>
        </p:spPr>
        <p:txBody>
          <a:bodyPr wrap="square" rtlCol="0">
            <a:spAutoFit/>
          </a:bodyPr>
          <a:lstStyle/>
          <a:p>
            <a:r>
              <a:rPr lang="en-GB" dirty="0">
                <a:solidFill>
                  <a:schemeClr val="bg1"/>
                </a:solidFill>
              </a:rPr>
              <a:t>By matthew law</a:t>
            </a:r>
          </a:p>
        </p:txBody>
      </p:sp>
    </p:spTree>
    <p:extLst>
      <p:ext uri="{BB962C8B-B14F-4D97-AF65-F5344CB8AC3E}">
        <p14:creationId xmlns:p14="http://schemas.microsoft.com/office/powerpoint/2010/main" val="19935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a:solidFill>
                  <a:schemeClr val="bg1"/>
                </a:solidFill>
                <a:latin typeface="Bauhaus 93" panose="04030905020B02020C02" pitchFamily="82" charset="0"/>
              </a:rPr>
              <a:t>Task 1:</a:t>
            </a:r>
            <a:endParaRPr lang="en-GB" u="sng" dirty="0">
              <a:solidFill>
                <a:schemeClr val="bg1"/>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4351338"/>
          </a:xfrm>
        </p:spPr>
        <p:txBody>
          <a:bodyPr>
            <a:normAutofit/>
          </a:bodyPr>
          <a:lstStyle/>
          <a:p>
            <a:r>
              <a:rPr lang="en-GB" sz="1400" dirty="0">
                <a:solidFill>
                  <a:schemeClr val="bg1"/>
                </a:solidFill>
              </a:rPr>
              <a:t>As the basic setup task started with the setup of a 1000p x 1000p screen, and my screen is smaller than that ( meaning I had to do all the developing on a 500*500 screen), I knew I had to make a more modular, easily resizable game, as I can demonstrate by changing the size of each tile on the fly. I did this by using a “</a:t>
            </a:r>
            <a:r>
              <a:rPr lang="en-GB" sz="1400" dirty="0" err="1">
                <a:solidFill>
                  <a:schemeClr val="bg1"/>
                </a:solidFill>
              </a:rPr>
              <a:t>tilesize</a:t>
            </a:r>
            <a:r>
              <a:rPr lang="en-GB" sz="1400" dirty="0">
                <a:solidFill>
                  <a:schemeClr val="bg1"/>
                </a:solidFill>
              </a:rPr>
              <a:t>” variable at the start of my code, which I then built the rest of my code around, basing all the measurements and speeds off that variable</a:t>
            </a:r>
          </a:p>
          <a:p>
            <a:r>
              <a:rPr lang="en-GB" sz="1400" dirty="0">
                <a:solidFill>
                  <a:schemeClr val="bg1"/>
                </a:solidFill>
              </a:rPr>
              <a:t>In addition, I made a new player class ,which only contained the code for initialising the class, and the rending of its sprite</a:t>
            </a:r>
          </a:p>
          <a:p>
            <a:r>
              <a:rPr lang="en-GB" sz="1400" dirty="0">
                <a:solidFill>
                  <a:schemeClr val="bg1"/>
                </a:solidFill>
              </a:rPr>
              <a:t>This then allowed me to control movement outside of the class, and made handling collisions easier and cleaner in the long run, as I will demonstrate in task 2</a:t>
            </a:r>
          </a:p>
          <a:p>
            <a:r>
              <a:rPr lang="en-GB" sz="1400" dirty="0">
                <a:solidFill>
                  <a:schemeClr val="bg1"/>
                </a:solidFill>
              </a:rPr>
              <a:t>I deliberately left my player class as barebones as possible, as I didn’t want it to become too convoluted, and slow down the rest of the game</a:t>
            </a:r>
          </a:p>
          <a:p>
            <a:r>
              <a:rPr lang="en-GB" sz="1400" dirty="0">
                <a:solidFill>
                  <a:schemeClr val="bg1"/>
                </a:solidFill>
              </a:rPr>
              <a:t>However, at the time I thought that you had to call an update method on each sprite or the game would crash, hence the “updated = True”</a:t>
            </a:r>
          </a:p>
        </p:txBody>
      </p:sp>
      <p:pic>
        <p:nvPicPr>
          <p:cNvPr id="4" name="Picture 3">
            <a:extLst>
              <a:ext uri="{FF2B5EF4-FFF2-40B4-BE49-F238E27FC236}">
                <a16:creationId xmlns:a16="http://schemas.microsoft.com/office/drawing/2014/main" id="{0374A1E0-4518-42F3-9E96-D7D98C6F2EA5}"/>
              </a:ext>
            </a:extLst>
          </p:cNvPr>
          <p:cNvPicPr>
            <a:picLocks noChangeAspect="1"/>
          </p:cNvPicPr>
          <p:nvPr/>
        </p:nvPicPr>
        <p:blipFill>
          <a:blip r:embed="rId2"/>
          <a:stretch>
            <a:fillRect/>
          </a:stretch>
        </p:blipFill>
        <p:spPr>
          <a:xfrm>
            <a:off x="7098890" y="1107870"/>
            <a:ext cx="4846848" cy="2798005"/>
          </a:xfrm>
          <a:prstGeom prst="rect">
            <a:avLst/>
          </a:prstGeom>
        </p:spPr>
      </p:pic>
      <p:pic>
        <p:nvPicPr>
          <p:cNvPr id="5" name="Picture 4">
            <a:extLst>
              <a:ext uri="{FF2B5EF4-FFF2-40B4-BE49-F238E27FC236}">
                <a16:creationId xmlns:a16="http://schemas.microsoft.com/office/drawing/2014/main" id="{8EF22A51-4820-412E-BB93-12E94A7EE90A}"/>
              </a:ext>
            </a:extLst>
          </p:cNvPr>
          <p:cNvPicPr>
            <a:picLocks noChangeAspect="1"/>
          </p:cNvPicPr>
          <p:nvPr/>
        </p:nvPicPr>
        <p:blipFill>
          <a:blip r:embed="rId3"/>
          <a:stretch>
            <a:fillRect/>
          </a:stretch>
        </p:blipFill>
        <p:spPr>
          <a:xfrm>
            <a:off x="7098890" y="3905875"/>
            <a:ext cx="2469094" cy="1127858"/>
          </a:xfrm>
          <a:prstGeom prst="rect">
            <a:avLst/>
          </a:prstGeom>
        </p:spPr>
      </p:pic>
      <p:pic>
        <p:nvPicPr>
          <p:cNvPr id="6" name="Picture 5">
            <a:extLst>
              <a:ext uri="{FF2B5EF4-FFF2-40B4-BE49-F238E27FC236}">
                <a16:creationId xmlns:a16="http://schemas.microsoft.com/office/drawing/2014/main" id="{590A6B84-964E-4290-8458-81D9BEAD9DB4}"/>
              </a:ext>
            </a:extLst>
          </p:cNvPr>
          <p:cNvPicPr>
            <a:picLocks noChangeAspect="1"/>
          </p:cNvPicPr>
          <p:nvPr/>
        </p:nvPicPr>
        <p:blipFill>
          <a:blip r:embed="rId4"/>
          <a:stretch>
            <a:fillRect/>
          </a:stretch>
        </p:blipFill>
        <p:spPr>
          <a:xfrm>
            <a:off x="9567984" y="3905875"/>
            <a:ext cx="2484335" cy="1226926"/>
          </a:xfrm>
          <a:prstGeom prst="rect">
            <a:avLst/>
          </a:prstGeom>
        </p:spPr>
      </p:pic>
    </p:spTree>
    <p:extLst>
      <p:ext uri="{BB962C8B-B14F-4D97-AF65-F5344CB8AC3E}">
        <p14:creationId xmlns:p14="http://schemas.microsoft.com/office/powerpoint/2010/main" val="202180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Task 2:</a:t>
            </a: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4351338"/>
          </a:xfrm>
        </p:spPr>
        <p:txBody>
          <a:bodyPr>
            <a:normAutofit/>
          </a:bodyPr>
          <a:lstStyle/>
          <a:p>
            <a:r>
              <a:rPr lang="en-GB" sz="1400" dirty="0">
                <a:solidFill>
                  <a:schemeClr val="bg1"/>
                </a:solidFill>
              </a:rPr>
              <a:t>Adding walls came in two primary stages:</a:t>
            </a:r>
          </a:p>
          <a:p>
            <a:pPr lvl="1"/>
            <a:r>
              <a:rPr lang="en-GB" sz="1000" dirty="0">
                <a:solidFill>
                  <a:schemeClr val="bg1"/>
                </a:solidFill>
              </a:rPr>
              <a:t>Adding a way to quickly design and instantiate maps</a:t>
            </a:r>
          </a:p>
          <a:p>
            <a:pPr lvl="1"/>
            <a:r>
              <a:rPr lang="en-GB" sz="1000" dirty="0">
                <a:solidFill>
                  <a:schemeClr val="bg1"/>
                </a:solidFill>
              </a:rPr>
              <a:t>Adding collision on the walls to prevent the character from moving out of bounds</a:t>
            </a:r>
          </a:p>
          <a:p>
            <a:r>
              <a:rPr lang="en-GB" sz="1400" dirty="0">
                <a:solidFill>
                  <a:schemeClr val="bg1"/>
                </a:solidFill>
              </a:rPr>
              <a:t>First I used a relatively efficient way of handling maps, which is to store the map into an array of strings, with each character defining a different block to instantiate, I would then loop through this string, with the coordinates for x and y inverted (because python works in mysterious ways), and put in what I needed at each coordinate, which was calculated by multiplying the x and y location of the block in the array by the tile size defined at the top of the script</a:t>
            </a:r>
          </a:p>
          <a:p>
            <a:r>
              <a:rPr lang="en-GB" sz="1400" dirty="0">
                <a:solidFill>
                  <a:schemeClr val="bg1"/>
                </a:solidFill>
              </a:rPr>
              <a:t>Collisions were quite a headache in this game, but I figured out a relatively efficient system, which checked the current location of the player, and used a series of checks on where the player was in comparison to the wall, and whether the projected </a:t>
            </a:r>
            <a:r>
              <a:rPr lang="en-GB" sz="1400" dirty="0" err="1">
                <a:solidFill>
                  <a:schemeClr val="bg1"/>
                </a:solidFill>
              </a:rPr>
              <a:t>rect</a:t>
            </a:r>
            <a:r>
              <a:rPr lang="en-GB" sz="1400" dirty="0">
                <a:solidFill>
                  <a:schemeClr val="bg1"/>
                </a:solidFill>
              </a:rPr>
              <a:t> of the player in the next frame overlapped into the wall, followed by a final check on if the player was moving in the direction of the wall, which is defined by “</a:t>
            </a:r>
            <a:r>
              <a:rPr lang="en-GB" sz="1400" dirty="0" err="1">
                <a:solidFill>
                  <a:schemeClr val="bg1"/>
                </a:solidFill>
              </a:rPr>
              <a:t>xdir</a:t>
            </a:r>
            <a:r>
              <a:rPr lang="en-GB" sz="1400" dirty="0">
                <a:solidFill>
                  <a:schemeClr val="bg1"/>
                </a:solidFill>
              </a:rPr>
              <a:t>” and “</a:t>
            </a:r>
            <a:r>
              <a:rPr lang="en-GB" sz="1400" dirty="0" err="1">
                <a:solidFill>
                  <a:schemeClr val="bg1"/>
                </a:solidFill>
              </a:rPr>
              <a:t>ydir</a:t>
            </a:r>
            <a:r>
              <a:rPr lang="en-GB" sz="1400" dirty="0">
                <a:solidFill>
                  <a:schemeClr val="bg1"/>
                </a:solidFill>
              </a:rPr>
              <a:t>” in the movement script, </a:t>
            </a:r>
            <a:r>
              <a:rPr lang="en-GB" sz="1400" dirty="0" err="1">
                <a:solidFill>
                  <a:schemeClr val="bg1"/>
                </a:solidFill>
              </a:rPr>
              <a:t>player_collide_list</a:t>
            </a:r>
            <a:r>
              <a:rPr lang="en-GB" sz="1400" dirty="0">
                <a:solidFill>
                  <a:schemeClr val="bg1"/>
                </a:solidFill>
              </a:rPr>
              <a:t> here was defined before these extracts as follows:</a:t>
            </a:r>
          </a:p>
          <a:p>
            <a:endParaRPr lang="en-GB" sz="1400" dirty="0">
              <a:solidFill>
                <a:schemeClr val="bg1"/>
              </a:solidFill>
            </a:endParaRPr>
          </a:p>
        </p:txBody>
      </p:sp>
      <p:pic>
        <p:nvPicPr>
          <p:cNvPr id="5" name="Picture 4">
            <a:extLst>
              <a:ext uri="{FF2B5EF4-FFF2-40B4-BE49-F238E27FC236}">
                <a16:creationId xmlns:a16="http://schemas.microsoft.com/office/drawing/2014/main" id="{E082B442-1DA8-4DEC-9AE4-97E5A33CF342}"/>
              </a:ext>
            </a:extLst>
          </p:cNvPr>
          <p:cNvPicPr>
            <a:picLocks noChangeAspect="1"/>
          </p:cNvPicPr>
          <p:nvPr/>
        </p:nvPicPr>
        <p:blipFill>
          <a:blip r:embed="rId2"/>
          <a:stretch>
            <a:fillRect/>
          </a:stretch>
        </p:blipFill>
        <p:spPr>
          <a:xfrm>
            <a:off x="7253071" y="285573"/>
            <a:ext cx="2193276" cy="2844902"/>
          </a:xfrm>
          <a:prstGeom prst="rect">
            <a:avLst/>
          </a:prstGeom>
        </p:spPr>
      </p:pic>
      <p:pic>
        <p:nvPicPr>
          <p:cNvPr id="6" name="Picture 5">
            <a:extLst>
              <a:ext uri="{FF2B5EF4-FFF2-40B4-BE49-F238E27FC236}">
                <a16:creationId xmlns:a16="http://schemas.microsoft.com/office/drawing/2014/main" id="{D5823761-0C95-43CD-820A-C3A850B9B8C2}"/>
              </a:ext>
            </a:extLst>
          </p:cNvPr>
          <p:cNvPicPr>
            <a:picLocks noChangeAspect="1"/>
          </p:cNvPicPr>
          <p:nvPr/>
        </p:nvPicPr>
        <p:blipFill>
          <a:blip r:embed="rId3"/>
          <a:stretch>
            <a:fillRect/>
          </a:stretch>
        </p:blipFill>
        <p:spPr>
          <a:xfrm>
            <a:off x="9054608" y="1552998"/>
            <a:ext cx="2987300" cy="1577477"/>
          </a:xfrm>
          <a:prstGeom prst="rect">
            <a:avLst/>
          </a:prstGeom>
        </p:spPr>
      </p:pic>
      <p:pic>
        <p:nvPicPr>
          <p:cNvPr id="7" name="Picture 6">
            <a:extLst>
              <a:ext uri="{FF2B5EF4-FFF2-40B4-BE49-F238E27FC236}">
                <a16:creationId xmlns:a16="http://schemas.microsoft.com/office/drawing/2014/main" id="{5BE06001-5B90-4E11-B7D5-31B0E454D112}"/>
              </a:ext>
            </a:extLst>
          </p:cNvPr>
          <p:cNvPicPr>
            <a:picLocks noChangeAspect="1"/>
          </p:cNvPicPr>
          <p:nvPr/>
        </p:nvPicPr>
        <p:blipFill>
          <a:blip r:embed="rId4"/>
          <a:stretch>
            <a:fillRect/>
          </a:stretch>
        </p:blipFill>
        <p:spPr>
          <a:xfrm>
            <a:off x="7062079" y="3429000"/>
            <a:ext cx="4979829" cy="947057"/>
          </a:xfrm>
          <a:prstGeom prst="rect">
            <a:avLst/>
          </a:prstGeom>
        </p:spPr>
      </p:pic>
      <p:pic>
        <p:nvPicPr>
          <p:cNvPr id="8" name="Picture 7">
            <a:extLst>
              <a:ext uri="{FF2B5EF4-FFF2-40B4-BE49-F238E27FC236}">
                <a16:creationId xmlns:a16="http://schemas.microsoft.com/office/drawing/2014/main" id="{A2086DC3-851D-4BD3-A194-4C80B165D999}"/>
              </a:ext>
            </a:extLst>
          </p:cNvPr>
          <p:cNvPicPr>
            <a:picLocks noChangeAspect="1"/>
          </p:cNvPicPr>
          <p:nvPr/>
        </p:nvPicPr>
        <p:blipFill>
          <a:blip r:embed="rId5"/>
          <a:stretch>
            <a:fillRect/>
          </a:stretch>
        </p:blipFill>
        <p:spPr>
          <a:xfrm>
            <a:off x="7062078" y="4508643"/>
            <a:ext cx="4979830" cy="939336"/>
          </a:xfrm>
          <a:prstGeom prst="rect">
            <a:avLst/>
          </a:prstGeom>
        </p:spPr>
      </p:pic>
      <p:pic>
        <p:nvPicPr>
          <p:cNvPr id="9" name="Picture 8">
            <a:extLst>
              <a:ext uri="{FF2B5EF4-FFF2-40B4-BE49-F238E27FC236}">
                <a16:creationId xmlns:a16="http://schemas.microsoft.com/office/drawing/2014/main" id="{D6FB7B89-D257-450E-850E-0ABA75E5C3C0}"/>
              </a:ext>
            </a:extLst>
          </p:cNvPr>
          <p:cNvPicPr>
            <a:picLocks noChangeAspect="1"/>
          </p:cNvPicPr>
          <p:nvPr/>
        </p:nvPicPr>
        <p:blipFill>
          <a:blip r:embed="rId6"/>
          <a:stretch>
            <a:fillRect/>
          </a:stretch>
        </p:blipFill>
        <p:spPr>
          <a:xfrm>
            <a:off x="952266" y="4588319"/>
            <a:ext cx="5631668" cy="228620"/>
          </a:xfrm>
          <a:prstGeom prst="rect">
            <a:avLst/>
          </a:prstGeom>
        </p:spPr>
      </p:pic>
    </p:spTree>
    <p:extLst>
      <p:ext uri="{BB962C8B-B14F-4D97-AF65-F5344CB8AC3E}">
        <p14:creationId xmlns:p14="http://schemas.microsoft.com/office/powerpoint/2010/main" val="210244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Task 3:</a:t>
            </a: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4351338"/>
          </a:xfrm>
        </p:spPr>
        <p:txBody>
          <a:bodyPr>
            <a:normAutofit/>
          </a:bodyPr>
          <a:lstStyle/>
          <a:p>
            <a:r>
              <a:rPr lang="en-GB" sz="1400" dirty="0">
                <a:solidFill>
                  <a:schemeClr val="bg1"/>
                </a:solidFill>
              </a:rPr>
              <a:t>Adding text was one of the easiest parts of this games development, as it could be sorted using about four lines of code in total, as I had already defined the variables I would be using, however in order to accommodate the new UI area, I had to increase the height of the </a:t>
            </a:r>
            <a:r>
              <a:rPr lang="en-GB" sz="1400" dirty="0" err="1">
                <a:solidFill>
                  <a:schemeClr val="bg1"/>
                </a:solidFill>
              </a:rPr>
              <a:t>playspace</a:t>
            </a:r>
            <a:r>
              <a:rPr lang="en-GB" sz="1400" dirty="0">
                <a:solidFill>
                  <a:schemeClr val="bg1"/>
                </a:solidFill>
              </a:rPr>
              <a:t> by a variable “</a:t>
            </a:r>
            <a:r>
              <a:rPr lang="en-GB" sz="1400" dirty="0" err="1">
                <a:solidFill>
                  <a:schemeClr val="bg1"/>
                </a:solidFill>
              </a:rPr>
              <a:t>UIsectionsize</a:t>
            </a:r>
            <a:r>
              <a:rPr lang="en-GB" sz="1400" dirty="0">
                <a:solidFill>
                  <a:schemeClr val="bg1"/>
                </a:solidFill>
              </a:rPr>
              <a:t>”, which was defined at 5 tiles big, and sits at the bottom of the screen.</a:t>
            </a:r>
          </a:p>
          <a:p>
            <a:r>
              <a:rPr lang="en-GB" sz="1400" dirty="0">
                <a:solidFill>
                  <a:schemeClr val="bg1"/>
                </a:solidFill>
              </a:rPr>
              <a:t>To add the text, you have to have a few specific </a:t>
            </a:r>
            <a:r>
              <a:rPr lang="en-GB" sz="1400" dirty="0" err="1">
                <a:solidFill>
                  <a:schemeClr val="bg1"/>
                </a:solidFill>
              </a:rPr>
              <a:t>prerequesits</a:t>
            </a:r>
            <a:r>
              <a:rPr lang="en-GB" sz="1400" dirty="0">
                <a:solidFill>
                  <a:schemeClr val="bg1"/>
                </a:solidFill>
              </a:rPr>
              <a:t>, you have to define the font and </a:t>
            </a:r>
            <a:r>
              <a:rPr lang="en-GB" sz="1400" dirty="0" err="1">
                <a:solidFill>
                  <a:schemeClr val="bg1"/>
                </a:solidFill>
              </a:rPr>
              <a:t>textsize</a:t>
            </a:r>
            <a:r>
              <a:rPr lang="en-GB" sz="1400" dirty="0">
                <a:solidFill>
                  <a:schemeClr val="bg1"/>
                </a:solidFill>
              </a:rPr>
              <a:t> of the desired font as shown in the line of code above, before using it in the game, and then you have to define:</a:t>
            </a:r>
          </a:p>
          <a:p>
            <a:pPr lvl="1"/>
            <a:r>
              <a:rPr lang="en-GB" sz="1000" dirty="0">
                <a:solidFill>
                  <a:schemeClr val="bg1"/>
                </a:solidFill>
              </a:rPr>
              <a:t>What the text contains</a:t>
            </a:r>
          </a:p>
          <a:p>
            <a:pPr lvl="1"/>
            <a:r>
              <a:rPr lang="en-GB" sz="1000" dirty="0">
                <a:solidFill>
                  <a:schemeClr val="bg1"/>
                </a:solidFill>
              </a:rPr>
              <a:t>Where it is on the screen</a:t>
            </a:r>
          </a:p>
          <a:p>
            <a:pPr lvl="1"/>
            <a:r>
              <a:rPr lang="en-GB" sz="1000" dirty="0">
                <a:solidFill>
                  <a:schemeClr val="bg1"/>
                </a:solidFill>
              </a:rPr>
              <a:t>Then finally </a:t>
            </a:r>
            <a:r>
              <a:rPr lang="en-GB" sz="1000" dirty="0" err="1">
                <a:solidFill>
                  <a:schemeClr val="bg1"/>
                </a:solidFill>
              </a:rPr>
              <a:t>blit</a:t>
            </a:r>
            <a:r>
              <a:rPr lang="en-GB" sz="1000" dirty="0">
                <a:solidFill>
                  <a:schemeClr val="bg1"/>
                </a:solidFill>
              </a:rPr>
              <a:t> it onto the screen (draw it)</a:t>
            </a:r>
          </a:p>
          <a:p>
            <a:pPr lvl="1"/>
            <a:endParaRPr lang="en-GB" sz="1000" dirty="0">
              <a:solidFill>
                <a:schemeClr val="bg1"/>
              </a:solidFill>
            </a:endParaRPr>
          </a:p>
          <a:p>
            <a:pPr lvl="1"/>
            <a:endParaRPr lang="en-GB" sz="1000" dirty="0">
              <a:solidFill>
                <a:schemeClr val="bg1"/>
              </a:solidFill>
            </a:endParaRPr>
          </a:p>
          <a:p>
            <a:r>
              <a:rPr lang="en-GB" sz="1400" dirty="0">
                <a:solidFill>
                  <a:schemeClr val="bg1"/>
                </a:solidFill>
              </a:rPr>
              <a:t>The variables shown here (</a:t>
            </a:r>
            <a:r>
              <a:rPr lang="en-GB" sz="1400" dirty="0" err="1">
                <a:solidFill>
                  <a:schemeClr val="bg1"/>
                </a:solidFill>
              </a:rPr>
              <a:t>PC.score</a:t>
            </a:r>
            <a:r>
              <a:rPr lang="en-GB" sz="1400" dirty="0">
                <a:solidFill>
                  <a:schemeClr val="bg1"/>
                </a:solidFill>
              </a:rPr>
              <a:t>, </a:t>
            </a:r>
            <a:r>
              <a:rPr lang="en-GB" sz="1400" dirty="0" err="1">
                <a:solidFill>
                  <a:schemeClr val="bg1"/>
                </a:solidFill>
              </a:rPr>
              <a:t>PC.money</a:t>
            </a:r>
            <a:r>
              <a:rPr lang="en-GB" sz="1400" dirty="0">
                <a:solidFill>
                  <a:schemeClr val="bg1"/>
                </a:solidFill>
              </a:rPr>
              <a:t> are defined in the Player character’s (abbreviated in my code to PC) constructor</a:t>
            </a:r>
          </a:p>
        </p:txBody>
      </p:sp>
      <p:pic>
        <p:nvPicPr>
          <p:cNvPr id="4" name="Picture 3">
            <a:extLst>
              <a:ext uri="{FF2B5EF4-FFF2-40B4-BE49-F238E27FC236}">
                <a16:creationId xmlns:a16="http://schemas.microsoft.com/office/drawing/2014/main" id="{B0C505B3-7CB6-4F6D-8622-1B855448C61A}"/>
              </a:ext>
            </a:extLst>
          </p:cNvPr>
          <p:cNvPicPr>
            <a:picLocks noChangeAspect="1"/>
          </p:cNvPicPr>
          <p:nvPr/>
        </p:nvPicPr>
        <p:blipFill>
          <a:blip r:embed="rId2"/>
          <a:stretch>
            <a:fillRect/>
          </a:stretch>
        </p:blipFill>
        <p:spPr>
          <a:xfrm>
            <a:off x="1785644" y="2108012"/>
            <a:ext cx="3635055" cy="160034"/>
          </a:xfrm>
          <a:prstGeom prst="rect">
            <a:avLst/>
          </a:prstGeom>
        </p:spPr>
      </p:pic>
      <p:pic>
        <p:nvPicPr>
          <p:cNvPr id="10" name="Picture 9">
            <a:extLst>
              <a:ext uri="{FF2B5EF4-FFF2-40B4-BE49-F238E27FC236}">
                <a16:creationId xmlns:a16="http://schemas.microsoft.com/office/drawing/2014/main" id="{9BB346E3-8030-4395-9154-34A6475F2A04}"/>
              </a:ext>
            </a:extLst>
          </p:cNvPr>
          <p:cNvPicPr>
            <a:picLocks noChangeAspect="1"/>
          </p:cNvPicPr>
          <p:nvPr/>
        </p:nvPicPr>
        <p:blipFill>
          <a:blip r:embed="rId3"/>
          <a:stretch>
            <a:fillRect/>
          </a:stretch>
        </p:blipFill>
        <p:spPr>
          <a:xfrm>
            <a:off x="4007874" y="2861726"/>
            <a:ext cx="5257800" cy="843625"/>
          </a:xfrm>
          <a:prstGeom prst="rect">
            <a:avLst/>
          </a:prstGeom>
        </p:spPr>
      </p:pic>
    </p:spTree>
    <p:extLst>
      <p:ext uri="{BB962C8B-B14F-4D97-AF65-F5344CB8AC3E}">
        <p14:creationId xmlns:p14="http://schemas.microsoft.com/office/powerpoint/2010/main" val="115295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Task 4 + 5:</a:t>
            </a: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5532416"/>
          </a:xfrm>
        </p:spPr>
        <p:txBody>
          <a:bodyPr>
            <a:normAutofit lnSpcReduction="10000"/>
          </a:bodyPr>
          <a:lstStyle/>
          <a:p>
            <a:r>
              <a:rPr lang="en-GB" sz="1400" dirty="0">
                <a:solidFill>
                  <a:schemeClr val="bg1"/>
                </a:solidFill>
              </a:rPr>
              <a:t>Adding enemies was actually as easy, if not easier, as implementing walls as this stage, as their class was basically the same, and I simply had to put an “e” on the map, and a new </a:t>
            </a:r>
            <a:r>
              <a:rPr lang="en-GB" sz="1400" dirty="0" err="1">
                <a:solidFill>
                  <a:schemeClr val="bg1"/>
                </a:solidFill>
              </a:rPr>
              <a:t>elif</a:t>
            </a:r>
            <a:r>
              <a:rPr lang="en-GB" sz="1400" dirty="0">
                <a:solidFill>
                  <a:schemeClr val="bg1"/>
                </a:solidFill>
              </a:rPr>
              <a:t> clause to fully detect and instantiate the new enemies,</a:t>
            </a:r>
          </a:p>
          <a:p>
            <a:r>
              <a:rPr lang="en-GB" sz="1400" dirty="0">
                <a:solidFill>
                  <a:schemeClr val="bg1"/>
                </a:solidFill>
              </a:rPr>
              <a:t>I then could simply handle the collisions of the enemies at this stage with the following code:</a:t>
            </a:r>
          </a:p>
          <a:p>
            <a:endParaRPr lang="en-GB" sz="1400" dirty="0">
              <a:solidFill>
                <a:schemeClr val="bg1"/>
              </a:solidFill>
            </a:endParaRPr>
          </a:p>
          <a:p>
            <a:endParaRPr lang="en-GB" sz="1400" dirty="0">
              <a:solidFill>
                <a:schemeClr val="bg1"/>
              </a:solidFill>
            </a:endParaRPr>
          </a:p>
          <a:p>
            <a:endParaRPr lang="en-GB" sz="1400" dirty="0">
              <a:solidFill>
                <a:schemeClr val="bg1"/>
              </a:solidFill>
            </a:endParaRPr>
          </a:p>
          <a:p>
            <a:r>
              <a:rPr lang="en-GB" sz="1400" dirty="0">
                <a:solidFill>
                  <a:schemeClr val="bg1"/>
                </a:solidFill>
              </a:rPr>
              <a:t>This works by first detecting each frame if the player is touching an enemy, and then as the destruction flag is set to False, keeps it there and moves onto the next line, although by setting this flag to true you can destroy objects upon touching them, as I did with the collection of keys (which turned into money bags in my visual rework)</a:t>
            </a:r>
          </a:p>
          <a:p>
            <a:r>
              <a:rPr lang="en-GB" sz="1400" dirty="0">
                <a:solidFill>
                  <a:schemeClr val="bg1"/>
                </a:solidFill>
              </a:rPr>
              <a:t>Then it loops through this list of </a:t>
            </a:r>
            <a:r>
              <a:rPr lang="en-GB" sz="1400" dirty="0" err="1">
                <a:solidFill>
                  <a:schemeClr val="bg1"/>
                </a:solidFill>
              </a:rPr>
              <a:t>enemys</a:t>
            </a:r>
            <a:r>
              <a:rPr lang="en-GB" sz="1400" dirty="0">
                <a:solidFill>
                  <a:schemeClr val="bg1"/>
                </a:solidFill>
              </a:rPr>
              <a:t> and detracts health from the player and enemy (defined by foo here) until one of them dies, although I scrapped this system in favour of a more “stealth game” type system during my visual rework</a:t>
            </a:r>
          </a:p>
          <a:p>
            <a:r>
              <a:rPr lang="en-GB" sz="1400" dirty="0">
                <a:solidFill>
                  <a:schemeClr val="bg1"/>
                </a:solidFill>
              </a:rPr>
              <a:t>The system to spawn in keys once an enemy was also quite easy, although since I scrapped the system there is no longer demonstrative code snippets, in order to do this, I made is to the enemy checks its health every frame, and if it falls too or below zero, it destroys the enemy with </a:t>
            </a:r>
            <a:r>
              <a:rPr lang="en-GB" sz="1400" dirty="0" err="1">
                <a:solidFill>
                  <a:schemeClr val="bg1"/>
                </a:solidFill>
              </a:rPr>
              <a:t>enemy.kill</a:t>
            </a:r>
            <a:r>
              <a:rPr lang="en-GB" sz="1400" dirty="0">
                <a:solidFill>
                  <a:schemeClr val="bg1"/>
                </a:solidFill>
              </a:rPr>
              <a:t>() then instantiates a key from the class key where its coordinates were, and adds it to a special group (key group) which could then be used for specialised collisions, similar to </a:t>
            </a:r>
            <a:r>
              <a:rPr lang="en-GB" sz="1400" dirty="0" err="1">
                <a:solidFill>
                  <a:schemeClr val="bg1"/>
                </a:solidFill>
              </a:rPr>
              <a:t>enemygroup</a:t>
            </a:r>
            <a:endParaRPr lang="en-GB" sz="1400" dirty="0">
              <a:solidFill>
                <a:schemeClr val="bg1"/>
              </a:solidFill>
            </a:endParaRPr>
          </a:p>
          <a:p>
            <a:endParaRPr lang="en-GB" sz="1400" dirty="0">
              <a:solidFill>
                <a:schemeClr val="bg1"/>
              </a:solidFill>
            </a:endParaRPr>
          </a:p>
        </p:txBody>
      </p:sp>
      <p:pic>
        <p:nvPicPr>
          <p:cNvPr id="5" name="Picture 4">
            <a:extLst>
              <a:ext uri="{FF2B5EF4-FFF2-40B4-BE49-F238E27FC236}">
                <a16:creationId xmlns:a16="http://schemas.microsoft.com/office/drawing/2014/main" id="{5758748F-5C10-41F4-ADCB-E033B38E3128}"/>
              </a:ext>
            </a:extLst>
          </p:cNvPr>
          <p:cNvPicPr>
            <a:picLocks noChangeAspect="1"/>
          </p:cNvPicPr>
          <p:nvPr/>
        </p:nvPicPr>
        <p:blipFill>
          <a:blip r:embed="rId2"/>
          <a:stretch>
            <a:fillRect/>
          </a:stretch>
        </p:blipFill>
        <p:spPr>
          <a:xfrm>
            <a:off x="1081797" y="2329304"/>
            <a:ext cx="5608806" cy="708721"/>
          </a:xfrm>
          <a:prstGeom prst="rect">
            <a:avLst/>
          </a:prstGeom>
        </p:spPr>
      </p:pic>
      <p:pic>
        <p:nvPicPr>
          <p:cNvPr id="6" name="Picture 5">
            <a:extLst>
              <a:ext uri="{FF2B5EF4-FFF2-40B4-BE49-F238E27FC236}">
                <a16:creationId xmlns:a16="http://schemas.microsoft.com/office/drawing/2014/main" id="{E8F6E667-BED6-45EC-A140-74525A87A0BC}"/>
              </a:ext>
            </a:extLst>
          </p:cNvPr>
          <p:cNvPicPr>
            <a:picLocks noChangeAspect="1"/>
          </p:cNvPicPr>
          <p:nvPr/>
        </p:nvPicPr>
        <p:blipFill>
          <a:blip r:embed="rId3"/>
          <a:stretch>
            <a:fillRect/>
          </a:stretch>
        </p:blipFill>
        <p:spPr>
          <a:xfrm>
            <a:off x="7228455" y="3551396"/>
            <a:ext cx="4701947" cy="1562235"/>
          </a:xfrm>
          <a:prstGeom prst="rect">
            <a:avLst/>
          </a:prstGeom>
        </p:spPr>
      </p:pic>
      <p:pic>
        <p:nvPicPr>
          <p:cNvPr id="7" name="Picture 6">
            <a:extLst>
              <a:ext uri="{FF2B5EF4-FFF2-40B4-BE49-F238E27FC236}">
                <a16:creationId xmlns:a16="http://schemas.microsoft.com/office/drawing/2014/main" id="{69A21663-6910-4E48-866F-BC0F10501247}"/>
              </a:ext>
            </a:extLst>
          </p:cNvPr>
          <p:cNvPicPr>
            <a:picLocks noChangeAspect="1"/>
          </p:cNvPicPr>
          <p:nvPr/>
        </p:nvPicPr>
        <p:blipFill>
          <a:blip r:embed="rId4"/>
          <a:stretch>
            <a:fillRect/>
          </a:stretch>
        </p:blipFill>
        <p:spPr>
          <a:xfrm>
            <a:off x="7098890" y="5197367"/>
            <a:ext cx="5418290" cy="403895"/>
          </a:xfrm>
          <a:prstGeom prst="rect">
            <a:avLst/>
          </a:prstGeom>
        </p:spPr>
      </p:pic>
      <p:pic>
        <p:nvPicPr>
          <p:cNvPr id="8" name="Picture 7">
            <a:extLst>
              <a:ext uri="{FF2B5EF4-FFF2-40B4-BE49-F238E27FC236}">
                <a16:creationId xmlns:a16="http://schemas.microsoft.com/office/drawing/2014/main" id="{47FA3C37-C469-4302-9C33-9CFFC8F56246}"/>
              </a:ext>
            </a:extLst>
          </p:cNvPr>
          <p:cNvPicPr>
            <a:picLocks noChangeAspect="1"/>
          </p:cNvPicPr>
          <p:nvPr/>
        </p:nvPicPr>
        <p:blipFill>
          <a:blip r:embed="rId5"/>
          <a:stretch>
            <a:fillRect/>
          </a:stretch>
        </p:blipFill>
        <p:spPr>
          <a:xfrm>
            <a:off x="7228455" y="5579491"/>
            <a:ext cx="1440305" cy="739204"/>
          </a:xfrm>
          <a:prstGeom prst="rect">
            <a:avLst/>
          </a:prstGeom>
        </p:spPr>
      </p:pic>
    </p:spTree>
    <p:extLst>
      <p:ext uri="{BB962C8B-B14F-4D97-AF65-F5344CB8AC3E}">
        <p14:creationId xmlns:p14="http://schemas.microsoft.com/office/powerpoint/2010/main" val="108246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Task 6:</a:t>
            </a: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4351338"/>
          </a:xfrm>
        </p:spPr>
        <p:txBody>
          <a:bodyPr>
            <a:normAutofit/>
          </a:bodyPr>
          <a:lstStyle/>
          <a:p>
            <a:r>
              <a:rPr lang="en-GB" sz="1400" dirty="0">
                <a:solidFill>
                  <a:schemeClr val="bg1"/>
                </a:solidFill>
              </a:rPr>
              <a:t>Level transitions were handled in a relatively simple way, in retrospect, although it took some planning to figure out what exactly I had to delete and redraw each time the level was regenerated:</a:t>
            </a:r>
          </a:p>
          <a:p>
            <a:pPr lvl="1"/>
            <a:r>
              <a:rPr lang="en-GB" sz="1000" dirty="0">
                <a:solidFill>
                  <a:schemeClr val="bg1"/>
                </a:solidFill>
              </a:rPr>
              <a:t>Map blocks – could be left as I opted to keep the map the same with every level</a:t>
            </a:r>
          </a:p>
          <a:p>
            <a:pPr lvl="1"/>
            <a:r>
              <a:rPr lang="en-GB" sz="1000" dirty="0">
                <a:solidFill>
                  <a:schemeClr val="bg1"/>
                </a:solidFill>
              </a:rPr>
              <a:t>Enemies – had to be destroyed and redrawn in their original positions</a:t>
            </a:r>
          </a:p>
          <a:p>
            <a:pPr lvl="1"/>
            <a:r>
              <a:rPr lang="en-GB" sz="1000" dirty="0">
                <a:solidFill>
                  <a:schemeClr val="bg1"/>
                </a:solidFill>
              </a:rPr>
              <a:t>Player – could simply be moved back to the centre of the screen and had its keys reset by </a:t>
            </a:r>
            <a:r>
              <a:rPr lang="en-GB" sz="1000" dirty="0" err="1">
                <a:solidFill>
                  <a:schemeClr val="bg1"/>
                </a:solidFill>
              </a:rPr>
              <a:t>PC.coins</a:t>
            </a:r>
            <a:r>
              <a:rPr lang="en-GB" sz="1000" dirty="0">
                <a:solidFill>
                  <a:schemeClr val="bg1"/>
                </a:solidFill>
              </a:rPr>
              <a:t> = 0</a:t>
            </a:r>
          </a:p>
          <a:p>
            <a:pPr lvl="1"/>
            <a:r>
              <a:rPr lang="en-GB" sz="1000" dirty="0">
                <a:solidFill>
                  <a:schemeClr val="bg1"/>
                </a:solidFill>
              </a:rPr>
              <a:t>Keys / moneybags – could be untouched, as they delete themselves if they are interacted with, although I had to redraw each round after the visual rework, as I decided to have the player chase the bags down while dodging the enemy</a:t>
            </a:r>
          </a:p>
          <a:p>
            <a:r>
              <a:rPr lang="en-GB" sz="1400" dirty="0">
                <a:solidFill>
                  <a:schemeClr val="bg1"/>
                </a:solidFill>
              </a:rPr>
              <a:t>The deletion of old sprites could by handled by looping through the list and .kill()</a:t>
            </a:r>
            <a:r>
              <a:rPr lang="en-GB" sz="1400" dirty="0" err="1">
                <a:solidFill>
                  <a:schemeClr val="bg1"/>
                </a:solidFill>
              </a:rPr>
              <a:t>ing</a:t>
            </a:r>
            <a:r>
              <a:rPr lang="en-GB" sz="1400" dirty="0">
                <a:solidFill>
                  <a:schemeClr val="bg1"/>
                </a:solidFill>
              </a:rPr>
              <a:t> all the sprites within that list, and then the new sprites were redrawn in the same way as old ones</a:t>
            </a:r>
          </a:p>
          <a:p>
            <a:r>
              <a:rPr lang="en-GB" sz="1400" dirty="0">
                <a:solidFill>
                  <a:schemeClr val="bg1"/>
                </a:solidFill>
              </a:rPr>
              <a:t>For simplicity, I decided to make the “stairs” that spawn in upon successful level completion use the same basic framework as “keys”, however I added a check in the key collide area to see if all the keys / moneybags were collected , at which point once the stairs are touched it generated the new map (</a:t>
            </a:r>
            <a:r>
              <a:rPr lang="en-GB" sz="1400" dirty="0" err="1">
                <a:solidFill>
                  <a:schemeClr val="bg1"/>
                </a:solidFill>
              </a:rPr>
              <a:t>puckspawned</a:t>
            </a:r>
            <a:r>
              <a:rPr lang="en-GB" sz="1400" dirty="0">
                <a:solidFill>
                  <a:schemeClr val="bg1"/>
                </a:solidFill>
              </a:rPr>
              <a:t> is used here as “puck” is the standardised name for a collectible object I use in most games)</a:t>
            </a:r>
          </a:p>
        </p:txBody>
      </p:sp>
      <p:pic>
        <p:nvPicPr>
          <p:cNvPr id="4" name="Picture 3">
            <a:extLst>
              <a:ext uri="{FF2B5EF4-FFF2-40B4-BE49-F238E27FC236}">
                <a16:creationId xmlns:a16="http://schemas.microsoft.com/office/drawing/2014/main" id="{8E261465-A2E5-4D00-84D4-8A4E2574B381}"/>
              </a:ext>
            </a:extLst>
          </p:cNvPr>
          <p:cNvPicPr>
            <a:picLocks noChangeAspect="1"/>
          </p:cNvPicPr>
          <p:nvPr/>
        </p:nvPicPr>
        <p:blipFill>
          <a:blip r:embed="rId2"/>
          <a:stretch>
            <a:fillRect/>
          </a:stretch>
        </p:blipFill>
        <p:spPr>
          <a:xfrm>
            <a:off x="7117785" y="466790"/>
            <a:ext cx="4604363" cy="3767753"/>
          </a:xfrm>
          <a:prstGeom prst="rect">
            <a:avLst/>
          </a:prstGeom>
        </p:spPr>
      </p:pic>
    </p:spTree>
    <p:extLst>
      <p:ext uri="{BB962C8B-B14F-4D97-AF65-F5344CB8AC3E}">
        <p14:creationId xmlns:p14="http://schemas.microsoft.com/office/powerpoint/2010/main" val="226941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Extension Task 1: moving enemies</a:t>
            </a: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6182032" cy="4351338"/>
          </a:xfrm>
        </p:spPr>
        <p:txBody>
          <a:bodyPr>
            <a:normAutofit/>
          </a:bodyPr>
          <a:lstStyle/>
          <a:p>
            <a:r>
              <a:rPr lang="en-GB" sz="1400" dirty="0">
                <a:solidFill>
                  <a:schemeClr val="bg1"/>
                </a:solidFill>
              </a:rPr>
              <a:t>Moving enemies and the “AI” it involves is always the hardest, and most painful part for me, although using a modified version of the A* algorithm it can be done relatively efficiently,</a:t>
            </a:r>
          </a:p>
          <a:p>
            <a:r>
              <a:rPr lang="en-GB" sz="1400" dirty="0">
                <a:solidFill>
                  <a:schemeClr val="bg1"/>
                </a:solidFill>
              </a:rPr>
              <a:t>I do this by first looping through the map and setting up a “grid” of nodes that the enemy can and cannot move through, with “0” being an obstacle, and then from there 1 being the easiest squares to go through and any higher being harder to get through</a:t>
            </a:r>
          </a:p>
          <a:p>
            <a:r>
              <a:rPr lang="en-GB" sz="1400" dirty="0">
                <a:solidFill>
                  <a:schemeClr val="bg1"/>
                </a:solidFill>
              </a:rPr>
              <a:t>I would then use this to generate a new path for the enemies, although generating paths is very </a:t>
            </a:r>
            <a:r>
              <a:rPr lang="en-GB" sz="1400" dirty="0" err="1">
                <a:solidFill>
                  <a:schemeClr val="bg1"/>
                </a:solidFill>
              </a:rPr>
              <a:t>rescource</a:t>
            </a:r>
            <a:r>
              <a:rPr lang="en-GB" sz="1400" dirty="0">
                <a:solidFill>
                  <a:schemeClr val="bg1"/>
                </a:solidFill>
              </a:rPr>
              <a:t> heavy, so I (whenever I generate a new path) take the first block in that path the enemy has to travel down and set it as a target coordinate, that the enemy can move towards, and then once the enemy reaches this block, which it does by seeing where it is in relation to the coordinates and just shifting its position towards it, a new path is generated, a new block is chosen and the whole process starts again until the player is caught, although this system does has some downsides, as the generation of each new path from the enemy produces a slight </a:t>
            </a:r>
            <a:r>
              <a:rPr lang="en-GB" sz="1400" dirty="0" err="1">
                <a:solidFill>
                  <a:schemeClr val="bg1"/>
                </a:solidFill>
              </a:rPr>
              <a:t>lagspike</a:t>
            </a:r>
            <a:r>
              <a:rPr lang="en-GB" sz="1400" dirty="0">
                <a:solidFill>
                  <a:schemeClr val="bg1"/>
                </a:solidFill>
              </a:rPr>
              <a:t> when it is happening</a:t>
            </a:r>
          </a:p>
          <a:p>
            <a:endParaRPr lang="en-GB" sz="1400" dirty="0">
              <a:solidFill>
                <a:schemeClr val="accent1"/>
              </a:solidFill>
            </a:endParaRPr>
          </a:p>
          <a:p>
            <a:r>
              <a:rPr lang="en-GB" sz="1400" dirty="0">
                <a:solidFill>
                  <a:schemeClr val="accent1"/>
                </a:solidFill>
              </a:rPr>
              <a:t>The drawing lines here that go off the side are how I draw the spotlights, and can be ignored at this stage</a:t>
            </a:r>
          </a:p>
        </p:txBody>
      </p:sp>
      <p:pic>
        <p:nvPicPr>
          <p:cNvPr id="5" name="Picture 4">
            <a:extLst>
              <a:ext uri="{FF2B5EF4-FFF2-40B4-BE49-F238E27FC236}">
                <a16:creationId xmlns:a16="http://schemas.microsoft.com/office/drawing/2014/main" id="{E8A99C7E-6E40-4372-89E0-C6A9FCB48053}"/>
              </a:ext>
            </a:extLst>
          </p:cNvPr>
          <p:cNvPicPr>
            <a:picLocks noChangeAspect="1"/>
          </p:cNvPicPr>
          <p:nvPr/>
        </p:nvPicPr>
        <p:blipFill>
          <a:blip r:embed="rId2"/>
          <a:stretch>
            <a:fillRect/>
          </a:stretch>
        </p:blipFill>
        <p:spPr>
          <a:xfrm>
            <a:off x="7098890" y="1107870"/>
            <a:ext cx="5082980" cy="2103302"/>
          </a:xfrm>
          <a:prstGeom prst="rect">
            <a:avLst/>
          </a:prstGeom>
        </p:spPr>
      </p:pic>
      <p:pic>
        <p:nvPicPr>
          <p:cNvPr id="6" name="Picture 5">
            <a:extLst>
              <a:ext uri="{FF2B5EF4-FFF2-40B4-BE49-F238E27FC236}">
                <a16:creationId xmlns:a16="http://schemas.microsoft.com/office/drawing/2014/main" id="{94874B4C-A7AC-4FCB-A36D-C09CC7614D5F}"/>
              </a:ext>
            </a:extLst>
          </p:cNvPr>
          <p:cNvPicPr>
            <a:picLocks noChangeAspect="1"/>
          </p:cNvPicPr>
          <p:nvPr/>
        </p:nvPicPr>
        <p:blipFill>
          <a:blip r:embed="rId3"/>
          <a:stretch>
            <a:fillRect/>
          </a:stretch>
        </p:blipFill>
        <p:spPr>
          <a:xfrm>
            <a:off x="7239756" y="3283539"/>
            <a:ext cx="4942114" cy="2345026"/>
          </a:xfrm>
          <a:prstGeom prst="rect">
            <a:avLst/>
          </a:prstGeom>
        </p:spPr>
      </p:pic>
      <p:pic>
        <p:nvPicPr>
          <p:cNvPr id="7" name="Picture 6">
            <a:extLst>
              <a:ext uri="{FF2B5EF4-FFF2-40B4-BE49-F238E27FC236}">
                <a16:creationId xmlns:a16="http://schemas.microsoft.com/office/drawing/2014/main" id="{419C14F8-056E-4390-B4A2-56C8A149431C}"/>
              </a:ext>
            </a:extLst>
          </p:cNvPr>
          <p:cNvPicPr>
            <a:picLocks noChangeAspect="1"/>
          </p:cNvPicPr>
          <p:nvPr/>
        </p:nvPicPr>
        <p:blipFill>
          <a:blip r:embed="rId4"/>
          <a:stretch>
            <a:fillRect/>
          </a:stretch>
        </p:blipFill>
        <p:spPr>
          <a:xfrm>
            <a:off x="7239756" y="5606794"/>
            <a:ext cx="3551228" cy="457240"/>
          </a:xfrm>
          <a:prstGeom prst="rect">
            <a:avLst/>
          </a:prstGeom>
        </p:spPr>
      </p:pic>
    </p:spTree>
    <p:extLst>
      <p:ext uri="{BB962C8B-B14F-4D97-AF65-F5344CB8AC3E}">
        <p14:creationId xmlns:p14="http://schemas.microsoft.com/office/powerpoint/2010/main" val="177325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56-9B1D-45BB-BCC7-CA2B25B089B2}"/>
              </a:ext>
            </a:extLst>
          </p:cNvPr>
          <p:cNvSpPr>
            <a:spLocks noGrp="1"/>
          </p:cNvSpPr>
          <p:nvPr>
            <p:ph type="title"/>
          </p:nvPr>
        </p:nvSpPr>
        <p:spPr>
          <a:xfrm>
            <a:off x="0" y="0"/>
            <a:ext cx="10515600" cy="1325563"/>
          </a:xfrm>
        </p:spPr>
        <p:txBody>
          <a:bodyPr/>
          <a:lstStyle/>
          <a:p>
            <a:r>
              <a:rPr lang="en-GB" u="sng" dirty="0">
                <a:solidFill>
                  <a:schemeClr val="bg1"/>
                </a:solidFill>
                <a:latin typeface="Bauhaus 93" panose="04030905020B02020C02" pitchFamily="82" charset="0"/>
              </a:rPr>
              <a:t>Extension Task 2: Visual </a:t>
            </a:r>
            <a:r>
              <a:rPr lang="en-GB" u="sng" dirty="0" err="1">
                <a:solidFill>
                  <a:schemeClr val="bg1"/>
                </a:solidFill>
                <a:latin typeface="Bauhaus 93" panose="04030905020B02020C02" pitchFamily="82" charset="0"/>
              </a:rPr>
              <a:t>Overhall</a:t>
            </a:r>
            <a:endParaRPr lang="en-GB" u="sng" dirty="0">
              <a:solidFill>
                <a:schemeClr val="bg1"/>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641D8645-9514-4840-996F-A89E601D9C0D}"/>
              </a:ext>
            </a:extLst>
          </p:cNvPr>
          <p:cNvSpPr>
            <a:spLocks noGrp="1"/>
          </p:cNvSpPr>
          <p:nvPr>
            <p:ph idx="1"/>
          </p:nvPr>
        </p:nvSpPr>
        <p:spPr>
          <a:xfrm>
            <a:off x="916858" y="1107870"/>
            <a:ext cx="9457228" cy="5434444"/>
          </a:xfrm>
        </p:spPr>
        <p:txBody>
          <a:bodyPr>
            <a:normAutofit lnSpcReduction="10000"/>
          </a:bodyPr>
          <a:lstStyle/>
          <a:p>
            <a:r>
              <a:rPr lang="en-GB" sz="1400" dirty="0">
                <a:solidFill>
                  <a:schemeClr val="bg1"/>
                </a:solidFill>
              </a:rPr>
              <a:t>Since at this point I had done all the core mechanics for the game I decided to have a slight visual </a:t>
            </a:r>
            <a:r>
              <a:rPr lang="en-GB" sz="1400" dirty="0" err="1">
                <a:solidFill>
                  <a:schemeClr val="bg1"/>
                </a:solidFill>
              </a:rPr>
              <a:t>overhall</a:t>
            </a:r>
            <a:r>
              <a:rPr lang="en-GB" sz="1400" dirty="0">
                <a:solidFill>
                  <a:schemeClr val="bg1"/>
                </a:solidFill>
              </a:rPr>
              <a:t>, which then transitioned into a full game rework, as I wanted to move away from the more “RPG” luck based elements, to a more stealth based type system as I had never done it before</a:t>
            </a:r>
          </a:p>
          <a:p>
            <a:r>
              <a:rPr lang="en-GB" sz="1400" dirty="0">
                <a:solidFill>
                  <a:schemeClr val="bg1"/>
                </a:solidFill>
              </a:rPr>
              <a:t>All my sprites are always drawn up in </a:t>
            </a:r>
            <a:r>
              <a:rPr lang="en-GB" sz="1400" dirty="0" err="1">
                <a:solidFill>
                  <a:schemeClr val="bg1"/>
                </a:solidFill>
              </a:rPr>
              <a:t>asesprite</a:t>
            </a:r>
            <a:r>
              <a:rPr lang="en-GB" sz="1400" dirty="0">
                <a:solidFill>
                  <a:schemeClr val="bg1"/>
                </a:solidFill>
              </a:rPr>
              <a:t>, as its workflow is quite simple, and then exported as a </a:t>
            </a:r>
            <a:r>
              <a:rPr lang="en-GB" sz="1400" dirty="0" err="1">
                <a:solidFill>
                  <a:schemeClr val="bg1"/>
                </a:solidFill>
              </a:rPr>
              <a:t>png</a:t>
            </a:r>
            <a:r>
              <a:rPr lang="en-GB" sz="1400" dirty="0">
                <a:solidFill>
                  <a:schemeClr val="bg1"/>
                </a:solidFill>
              </a:rPr>
              <a:t>, which I can then call into python with the following line of code</a:t>
            </a:r>
          </a:p>
          <a:p>
            <a:endParaRPr lang="en-GB" sz="1400" dirty="0">
              <a:solidFill>
                <a:schemeClr val="bg1"/>
              </a:solidFill>
            </a:endParaRPr>
          </a:p>
          <a:p>
            <a:r>
              <a:rPr lang="en-GB" sz="1400" dirty="0">
                <a:solidFill>
                  <a:schemeClr val="bg1"/>
                </a:solidFill>
              </a:rPr>
              <a:t>However, depending on the desired effect of the sprite, this code must be modified, if the sprite needs to have a transparent background, the .convert() must be removed, however this causes more lag so should not be overused, then after that is the resize conditions, and define how big the sprite must be in the game, for example with the sprite I used for the main menu I had to make it the full size of the screen, however with example of the player sprite, I had to make it the size of only a single tile.</a:t>
            </a:r>
          </a:p>
          <a:p>
            <a:r>
              <a:rPr lang="en-GB" sz="1400" dirty="0">
                <a:solidFill>
                  <a:schemeClr val="bg1"/>
                </a:solidFill>
              </a:rPr>
              <a:t>From there applying the sprite was (relatively) easy, as I could set the image of the </a:t>
            </a:r>
            <a:r>
              <a:rPr lang="en-GB" sz="1400" dirty="0" err="1">
                <a:solidFill>
                  <a:schemeClr val="bg1"/>
                </a:solidFill>
              </a:rPr>
              <a:t>pygame</a:t>
            </a:r>
            <a:r>
              <a:rPr lang="en-GB" sz="1400" dirty="0">
                <a:solidFill>
                  <a:schemeClr val="bg1"/>
                </a:solidFill>
              </a:rPr>
              <a:t> sprite to the </a:t>
            </a:r>
            <a:r>
              <a:rPr lang="en-GB" sz="1400" dirty="0" err="1">
                <a:solidFill>
                  <a:schemeClr val="bg1"/>
                </a:solidFill>
              </a:rPr>
              <a:t>imgae</a:t>
            </a:r>
            <a:r>
              <a:rPr lang="en-GB" sz="1400" dirty="0">
                <a:solidFill>
                  <a:schemeClr val="bg1"/>
                </a:solidFill>
              </a:rPr>
              <a:t> I had drawn, however for directional sprites such as the enemies, I had to define the image as an array of images, which then could be taken from depending on which way the enemy is facing</a:t>
            </a:r>
          </a:p>
          <a:p>
            <a:r>
              <a:rPr lang="en-GB" sz="1400" dirty="0">
                <a:solidFill>
                  <a:schemeClr val="bg1"/>
                </a:solidFill>
              </a:rPr>
              <a:t>As I decided to go for a “stealth” type game, I decided to make a screen overlay which darkened the view outside of a certain radius of the player (defined a the top of the code as </a:t>
            </a:r>
            <a:r>
              <a:rPr lang="en-GB" sz="1400" dirty="0" err="1">
                <a:solidFill>
                  <a:schemeClr val="bg1"/>
                </a:solidFill>
              </a:rPr>
              <a:t>Pview</a:t>
            </a:r>
            <a:r>
              <a:rPr lang="en-GB" sz="1400" dirty="0">
                <a:solidFill>
                  <a:schemeClr val="bg1"/>
                </a:solidFill>
              </a:rPr>
              <a:t> for easy adjustment on the fly), which I did by making a new sprite that was drawn on top  of the whole screen, and then drawing a circle onto it of radius </a:t>
            </a:r>
            <a:r>
              <a:rPr lang="en-GB" sz="1400" dirty="0" err="1">
                <a:solidFill>
                  <a:schemeClr val="bg1"/>
                </a:solidFill>
              </a:rPr>
              <a:t>Pview</a:t>
            </a:r>
            <a:r>
              <a:rPr lang="en-GB" sz="1400" dirty="0">
                <a:solidFill>
                  <a:schemeClr val="bg1"/>
                </a:solidFill>
              </a:rPr>
              <a:t>, which has an alpha of  zero, essentially acting as a </a:t>
            </a:r>
            <a:r>
              <a:rPr lang="en-GB" sz="1400" dirty="0" err="1">
                <a:solidFill>
                  <a:schemeClr val="bg1"/>
                </a:solidFill>
              </a:rPr>
              <a:t>cutout</a:t>
            </a:r>
            <a:r>
              <a:rPr lang="en-GB" sz="1400" dirty="0">
                <a:solidFill>
                  <a:schemeClr val="bg1"/>
                </a:solidFill>
              </a:rPr>
              <a:t> mask for the darkening mask</a:t>
            </a:r>
          </a:p>
          <a:p>
            <a:r>
              <a:rPr lang="en-GB" sz="1400" dirty="0">
                <a:solidFill>
                  <a:schemeClr val="bg1"/>
                </a:solidFill>
              </a:rPr>
              <a:t>The most difficult part of this new system was the drawing of the enemy torches, and the collision that came with it, but I came up with a system that used a length and width defined at the top of the code, and then drew a triangle of those dimensions in the direction the enemy was facing, and then the flashing effect was added by making this draw happen on only about ¾ of the frames of each second, the collision was done by first seeing if the player was in range of the torch’s length, and then checked how far it was away, and using the equation distance from centre = (width / length) * distance from enemy, could check if the player was within the area of the torch and kill the player, ending the game </a:t>
            </a:r>
            <a:r>
              <a:rPr lang="en-GB" sz="1400" dirty="0">
                <a:solidFill>
                  <a:schemeClr val="accent1"/>
                </a:solidFill>
              </a:rPr>
              <a:t>( I have cut off the definition for the final node of the triangle in the screenshot because otherwise it simply would not fit on my screen)</a:t>
            </a:r>
          </a:p>
          <a:p>
            <a:endParaRPr lang="en-GB" sz="1400" dirty="0">
              <a:solidFill>
                <a:schemeClr val="bg1"/>
              </a:solidFill>
            </a:endParaRPr>
          </a:p>
        </p:txBody>
      </p:sp>
      <p:pic>
        <p:nvPicPr>
          <p:cNvPr id="1026" name="Picture 2" descr="Aseprite (@aseprite) | Twitter">
            <a:extLst>
              <a:ext uri="{FF2B5EF4-FFF2-40B4-BE49-F238E27FC236}">
                <a16:creationId xmlns:a16="http://schemas.microsoft.com/office/drawing/2014/main" id="{4D9AF97B-F48E-4F3A-9245-2E8BC2E8A7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391" y1="55469" x2="51953" y2="60156"/>
                        <a14:foregroundMark x1="51953" y1="60156" x2="63281" y2="43750"/>
                        <a14:foregroundMark x1="63281" y1="43750" x2="56250" y2="18750"/>
                        <a14:foregroundMark x1="56250" y1="18750" x2="32813" y2="28906"/>
                        <a14:foregroundMark x1="32813" y1="28906" x2="22656" y2="46484"/>
                        <a14:foregroundMark x1="22656" y1="46484" x2="44531" y2="55078"/>
                        <a14:foregroundMark x1="44531" y1="55078" x2="72266" y2="57031"/>
                        <a14:foregroundMark x1="72266" y1="57031" x2="58984" y2="41016"/>
                        <a14:foregroundMark x1="58984" y1="41016" x2="55469" y2="39453"/>
                        <a14:foregroundMark x1="66016" y1="24609" x2="74219" y2="46875"/>
                        <a14:foregroundMark x1="74219" y1="46875" x2="71094" y2="66797"/>
                        <a14:foregroundMark x1="71094" y1="66797" x2="48438" y2="73438"/>
                        <a14:foregroundMark x1="48438" y1="73438" x2="35156" y2="69141"/>
                      </a14:backgroundRemoval>
                    </a14:imgEffect>
                  </a14:imgLayer>
                </a14:imgProps>
              </a:ext>
              <a:ext uri="{28A0092B-C50C-407E-A947-70E740481C1C}">
                <a14:useLocalDpi xmlns:a14="http://schemas.microsoft.com/office/drawing/2010/main" val="0"/>
              </a:ext>
            </a:extLst>
          </a:blip>
          <a:srcRect/>
          <a:stretch>
            <a:fillRect/>
          </a:stretch>
        </p:blipFill>
        <p:spPr bwMode="auto">
          <a:xfrm>
            <a:off x="10013535" y="-569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B82F23-0B13-484E-8B5A-87ACEDC97DEB}"/>
              </a:ext>
            </a:extLst>
          </p:cNvPr>
          <p:cNvPicPr>
            <a:picLocks noChangeAspect="1"/>
          </p:cNvPicPr>
          <p:nvPr/>
        </p:nvPicPr>
        <p:blipFill>
          <a:blip r:embed="rId4"/>
          <a:stretch>
            <a:fillRect/>
          </a:stretch>
        </p:blipFill>
        <p:spPr>
          <a:xfrm>
            <a:off x="463909" y="2265167"/>
            <a:ext cx="10508891" cy="152413"/>
          </a:xfrm>
          <a:prstGeom prst="rect">
            <a:avLst/>
          </a:prstGeom>
        </p:spPr>
      </p:pic>
      <p:pic>
        <p:nvPicPr>
          <p:cNvPr id="8" name="Picture 7">
            <a:extLst>
              <a:ext uri="{FF2B5EF4-FFF2-40B4-BE49-F238E27FC236}">
                <a16:creationId xmlns:a16="http://schemas.microsoft.com/office/drawing/2014/main" id="{15828480-AD62-41CB-876C-8CF99879B683}"/>
              </a:ext>
            </a:extLst>
          </p:cNvPr>
          <p:cNvPicPr>
            <a:picLocks noChangeAspect="1"/>
          </p:cNvPicPr>
          <p:nvPr/>
        </p:nvPicPr>
        <p:blipFill>
          <a:blip r:embed="rId5"/>
          <a:stretch>
            <a:fillRect/>
          </a:stretch>
        </p:blipFill>
        <p:spPr>
          <a:xfrm>
            <a:off x="1817914" y="3299449"/>
            <a:ext cx="1790855" cy="259102"/>
          </a:xfrm>
          <a:prstGeom prst="rect">
            <a:avLst/>
          </a:prstGeom>
        </p:spPr>
      </p:pic>
      <p:pic>
        <p:nvPicPr>
          <p:cNvPr id="9" name="Picture 8">
            <a:extLst>
              <a:ext uri="{FF2B5EF4-FFF2-40B4-BE49-F238E27FC236}">
                <a16:creationId xmlns:a16="http://schemas.microsoft.com/office/drawing/2014/main" id="{57E70308-D61D-4281-9AE9-25B325F6D35B}"/>
              </a:ext>
            </a:extLst>
          </p:cNvPr>
          <p:cNvPicPr>
            <a:picLocks noChangeAspect="1"/>
          </p:cNvPicPr>
          <p:nvPr/>
        </p:nvPicPr>
        <p:blipFill>
          <a:blip r:embed="rId6"/>
          <a:stretch>
            <a:fillRect/>
          </a:stretch>
        </p:blipFill>
        <p:spPr>
          <a:xfrm>
            <a:off x="149755" y="6225860"/>
            <a:ext cx="11658600" cy="577710"/>
          </a:xfrm>
          <a:prstGeom prst="rect">
            <a:avLst/>
          </a:prstGeom>
        </p:spPr>
      </p:pic>
    </p:spTree>
    <p:extLst>
      <p:ext uri="{BB962C8B-B14F-4D97-AF65-F5344CB8AC3E}">
        <p14:creationId xmlns:p14="http://schemas.microsoft.com/office/powerpoint/2010/main" val="330138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2011</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Bauhaus 93</vt:lpstr>
      <vt:lpstr>Calibri</vt:lpstr>
      <vt:lpstr>Calibri Light</vt:lpstr>
      <vt:lpstr>Office Theme</vt:lpstr>
      <vt:lpstr>PowerPoint Presentation</vt:lpstr>
      <vt:lpstr>Task 1:</vt:lpstr>
      <vt:lpstr>Task 2:</vt:lpstr>
      <vt:lpstr>Task 3:</vt:lpstr>
      <vt:lpstr>Task 4 + 5:</vt:lpstr>
      <vt:lpstr>Task 6:</vt:lpstr>
      <vt:lpstr>Extension Task 1: moving enemies</vt:lpstr>
      <vt:lpstr>Extension Task 2: Visual Overhall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law</dc:creator>
  <cp:lastModifiedBy>matthew law</cp:lastModifiedBy>
  <cp:revision>2</cp:revision>
  <dcterms:created xsi:type="dcterms:W3CDTF">2020-12-03T08:33:17Z</dcterms:created>
  <dcterms:modified xsi:type="dcterms:W3CDTF">2020-12-03T11:04:07Z</dcterms:modified>
</cp:coreProperties>
</file>