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String Material Properties’ Effect on Sound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Laboration and Computer Analysis using Python</a:t>
            </a:r>
          </a:p>
          <a:p>
            <a:r>
              <a:t>Group 9 - Yilai Chen &amp; Bartosz Brzuchalski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Laboration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Location: Speech, Music, and Hearing Department at KTH</a:t>
            </a:r>
          </a:p>
          <a:p>
            <a:r>
              <a:t>• Equipment: Suspension mechanism, condenser microphone, audio interface, computer (Audacity)</a:t>
            </a:r>
          </a:p>
          <a:p>
            <a:r>
              <a:t>• Procedure: </a:t>
            </a:r>
          </a:p>
          <a:p>
            <a:r>
              <a:t>  - Strings mounted individually and tuned to D2 or D3</a:t>
            </a:r>
          </a:p>
          <a:p>
            <a:r>
              <a:t>  - Microphone placed ~1.5 cm above string</a:t>
            </a:r>
          </a:p>
          <a:p>
            <a:r>
              <a:t>  - Plucking performed at 1/8th of string length (65 cm)</a:t>
            </a:r>
          </a:p>
          <a:p>
            <a:r>
              <a:t>  - Recorded at 44100 Hz sample rate, processed in Logic Pro</a:t>
            </a:r>
          </a:p>
          <a:p>
            <a:r>
              <a:t>  - Dynamics: mp, mf, f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Unison Strings:</a:t>
            </a:r>
          </a:p>
          <a:p>
            <a:r>
              <a:t>• Gut</a:t>
            </a:r>
          </a:p>
          <a:p>
            <a:r>
              <a:t>• Nylgut</a:t>
            </a:r>
          </a:p>
          <a:p>
            <a:r>
              <a:t>• Nylon</a:t>
            </a:r>
          </a:p>
          <a:p>
            <a:r>
              <a:t>• Steel</a:t>
            </a:r>
          </a:p>
          <a:p/>
          <a:p>
            <a:r>
              <a:t>Wound Strings:</a:t>
            </a:r>
          </a:p>
          <a:p>
            <a:r>
              <a:t>• Silk</a:t>
            </a:r>
          </a:p>
          <a:p>
            <a:r>
              <a:t>• Nylgut</a:t>
            </a:r>
          </a:p>
          <a:p>
            <a:r>
              <a:t>• Nylon</a:t>
            </a:r>
          </a:p>
          <a:p>
            <a:r>
              <a:t>• Roundwound</a:t>
            </a:r>
          </a:p>
          <a:p>
            <a:r>
              <a:t>• Flatwound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Computer Analysis using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Tasks:</a:t>
            </a:r>
          </a:p>
          <a:p>
            <a:r>
              <a:t>• Waveform Plotting</a:t>
            </a:r>
          </a:p>
          <a:p>
            <a:r>
              <a:t>• Spectral Analysis (Partial Tones Detection)</a:t>
            </a:r>
          </a:p>
          <a:p>
            <a:r>
              <a:t>• Amplitude Envelope Estimation</a:t>
            </a:r>
          </a:p>
          <a:p>
            <a:r>
              <a:t>• Inharmonicity Coefficient Calculation</a:t>
            </a:r>
          </a:p>
          <a:p>
            <a:r>
              <a:t>Libraries: librosa, scipy, matplotlib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Waveform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librosa.load to read audio data.</a:t>
            </a:r>
          </a:p>
          <a:p>
            <a:r>
              <a:t>• Generated time vector and plotted waveform using matplotlib.</a:t>
            </a:r>
          </a:p>
          <a:p>
            <a:r>
              <a:t>• Visualizes amplitude variations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Spectral Analysis (Partial Tones Detection)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Short-Time Fourier Transform (STFT).</a:t>
            </a:r>
          </a:p>
          <a:p>
            <a:r>
              <a:t>• Used scipy.signal.stft for frequency analysis.</a:t>
            </a:r>
          </a:p>
          <a:p>
            <a:r>
              <a:t>• Detected peaks with scipy.signal.find_peaks.</a:t>
            </a:r>
          </a:p>
          <a:p>
            <a:r>
              <a:t>• Spectrograms displayed with librosa.display.specshow.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Amplitude Envelope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Estimated amplitude envelopes of partial tones.</a:t>
            </a:r>
          </a:p>
          <a:p>
            <a:r>
              <a:t>• Fitted exponential decay models to amplitude data:</a:t>
            </a:r>
          </a:p>
          <a:p>
            <a:r>
              <a:t>  envₙ(t) = Aₙ * exp(-γₙ * t)</a:t>
            </a:r>
          </a:p>
          <a:p>
            <a:r>
              <a:t>• Plotted decay rates to observe damping characteristics.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Inharmonicity Coefficient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Measured deviation of overtones from harmonic frequencies.</a:t>
            </a:r>
          </a:p>
          <a:p>
            <a:r>
              <a:t>• Formula:</a:t>
            </a:r>
          </a:p>
          <a:p>
            <a:r>
              <a:t>  fₙ = n f₀ √(1 + n² Bₙ), where</a:t>
            </a:r>
          </a:p>
          <a:p>
            <a:r>
              <a:t>  Bₙ = ((fₙ / (n f₀))² - 1) / n²</a:t>
            </a:r>
          </a:p>
          <a:p>
            <a:r>
              <a:t>• Plotted inharmonicity variation across harmonics.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