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343"/>
    <a:srgbClr val="360E23"/>
    <a:srgbClr val="6C1D45"/>
    <a:srgbClr val="8B2558"/>
    <a:srgbClr val="DA74A7"/>
    <a:srgbClr val="000066"/>
    <a:srgbClr val="000810"/>
    <a:srgbClr val="00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9A6D-6A98-A56C-2670-FC52E8B72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100AF-EB5C-CA85-F5AA-D088A7C7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B3B91-76D7-D8CD-54B9-ECD110DF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9F5-27A4-4DE1-BA11-5851F36CFDC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433CC-0DF6-F511-3C2B-80DC2ED1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00894-8B30-C4DE-00FA-2580EF1D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30DA-8910-4E68-AD73-72E3D18A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8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77BA-237C-C14C-4B98-7A5DE684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A4EAB-2BCD-F6C2-CE2D-FC758DE96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86962-ABAA-8F1C-FBF0-D6FE0550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9F5-27A4-4DE1-BA11-5851F36CFDC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904F8-C359-3C8A-3AC9-1A0BCBAD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92DE-639C-027C-9DB3-80E3E748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30DA-8910-4E68-AD73-72E3D18A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2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2CEB-2250-D5A1-C397-1EE1D311F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6D4C0-3255-4885-2EDA-E670BDECE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2BDF7-BE20-5D83-B3C2-FAC79C23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9F5-27A4-4DE1-BA11-5851F36CFDC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74C1-A6DC-C408-9A01-ADE323D0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B780-934C-D914-65AF-A6CA819F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30DA-8910-4E68-AD73-72E3D18A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7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83D7-D8F2-6C4D-3194-4BF57566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1742-3048-CB82-37D5-92E0A911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17297-5F87-9F8B-99E7-3C81AE0A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9F5-27A4-4DE1-BA11-5851F36CFDC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8E766-15CC-DBBF-1D4E-EB20E483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E26C-8267-037E-2419-F0223339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30DA-8910-4E68-AD73-72E3D18A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A89C-C307-05DB-2AD5-835DF40B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A8E76-42EC-0403-E2AA-8160AE22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15A5-2D4D-CF8D-6D68-E004E2A1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9F5-27A4-4DE1-BA11-5851F36CFDC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FC67-09AF-8435-D54A-DFC53CF9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EB9F-23AB-94B7-641A-0D8E2332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30DA-8910-4E68-AD73-72E3D18A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DC1E-36B3-E5B3-7E90-424CEE60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B7D0-8A5E-488A-F4FE-4D197E0E9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8CCA8-E15A-DB62-A373-CFD76688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3AB42-64FF-CD19-552E-09A5A194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9F5-27A4-4DE1-BA11-5851F36CFDC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221DD-707E-D5D7-4867-BB4C13C0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C25D1-6623-A89C-FD9C-65312330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30DA-8910-4E68-AD73-72E3D18A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8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6BD3-51DC-D6E1-87A9-5DBE3136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85BCF-ABFB-7D8B-6B86-FD574E1B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EE7AA-A049-F2C2-9868-C591B03E7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87042-EEE3-7867-5E11-93D5A3EEC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7571D-F5EA-894C-069C-DDC7015D6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EC8A4-BE58-8DEE-6672-6DC99CAC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9F5-27A4-4DE1-BA11-5851F36CFDC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5258D-1A51-955B-C249-3271352E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984B8-F157-BC37-54C3-F7D1BDC2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30DA-8910-4E68-AD73-72E3D18A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1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0025-689B-EA36-8C0C-1A62908C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C2617-C2FC-9C00-1F24-7B2AE4A2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9F5-27A4-4DE1-BA11-5851F36CFDC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13172-F02F-3D4F-E6CB-D518E46C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9B561-D71B-38E9-1AED-7898CB54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30DA-8910-4E68-AD73-72E3D18A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1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A052A-1A48-570F-3881-4B56A29E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9F5-27A4-4DE1-BA11-5851F36CFDC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EFD36-D74F-C5D8-2B63-51A42280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C1F29-9242-256A-1D60-C03FE845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30DA-8910-4E68-AD73-72E3D18A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B5A5-4C38-E3CE-3AB8-6AE430B2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77A5-8970-059B-FCDE-AE2AC4F6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CE3F-57F8-27B9-B97B-00EB3C562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3A725-EA19-8156-7376-A5FE3648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9F5-27A4-4DE1-BA11-5851F36CFDC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6C5EA-BF6A-DFE6-C9A9-B89B7E1B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1BDF-462C-0B24-5915-700B20F4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30DA-8910-4E68-AD73-72E3D18A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54C2-852E-FA4A-602F-AD06BE4B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4B387-4739-03EA-5A7E-B68DEC68D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A5B5F-6D0D-1998-2D63-522F09B39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7518D-1B76-F424-FE39-BFB30C2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9F5-27A4-4DE1-BA11-5851F36CFDC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C29F7-77CB-A356-B848-1307B408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AC49A-7A4F-B1FB-73B5-DA62651B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30DA-8910-4E68-AD73-72E3D18A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4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8E280-3DCF-249F-1D8B-15E4AD12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05C9B-DF36-9CE5-E679-A1D516EBB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8FA94-1386-F209-5F7E-3C8D70750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A69F5-27A4-4DE1-BA11-5851F36CFDC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00FBF-029C-78E7-EC9A-95B625F9D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8DB5-BC63-5922-8525-059DCD69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30DA-8910-4E68-AD73-72E3D18A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5BA141-1BE3-26E0-5BC9-6EA78D75684A}"/>
              </a:ext>
            </a:extLst>
          </p:cNvPr>
          <p:cNvSpPr/>
          <p:nvPr/>
        </p:nvSpPr>
        <p:spPr>
          <a:xfrm>
            <a:off x="0" y="0"/>
            <a:ext cx="717452" cy="520505"/>
          </a:xfrm>
          <a:prstGeom prst="rect">
            <a:avLst/>
          </a:prstGeom>
          <a:solidFill>
            <a:srgbClr val="1213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3A7EB-2097-4B5C-FF17-282C69E360C5}"/>
              </a:ext>
            </a:extLst>
          </p:cNvPr>
          <p:cNvSpPr/>
          <p:nvPr/>
        </p:nvSpPr>
        <p:spPr>
          <a:xfrm>
            <a:off x="717452" y="655289"/>
            <a:ext cx="11474548" cy="45719"/>
          </a:xfrm>
          <a:prstGeom prst="rect">
            <a:avLst/>
          </a:prstGeom>
          <a:solidFill>
            <a:srgbClr val="1213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B2C943-5928-768D-9B8D-33653487403C}"/>
              </a:ext>
            </a:extLst>
          </p:cNvPr>
          <p:cNvSpPr/>
          <p:nvPr/>
        </p:nvSpPr>
        <p:spPr>
          <a:xfrm>
            <a:off x="0" y="6562575"/>
            <a:ext cx="12192000" cy="295425"/>
          </a:xfrm>
          <a:prstGeom prst="rect">
            <a:avLst/>
          </a:prstGeom>
          <a:solidFill>
            <a:srgbClr val="360E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6E4C5-D481-275D-CA2E-C9C76BF43555}"/>
              </a:ext>
            </a:extLst>
          </p:cNvPr>
          <p:cNvSpPr txBox="1"/>
          <p:nvPr/>
        </p:nvSpPr>
        <p:spPr>
          <a:xfrm>
            <a:off x="717452" y="148577"/>
            <a:ext cx="477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Forggith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Pharmaceuticals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en-US" b="0" i="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DLaM Display" panose="020F0502020204030204" pitchFamily="2" charset="0"/>
              </a:rPr>
              <a:t>Overview Report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DLaM Display" panose="020F05020202040302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F4686-4EDA-2937-D6B0-8860BFA0D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90"/>
            <a:ext cx="717452" cy="651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FDB81C-03C0-A64D-701B-9024399D5D75}"/>
              </a:ext>
            </a:extLst>
          </p:cNvPr>
          <p:cNvSpPr txBox="1"/>
          <p:nvPr/>
        </p:nvSpPr>
        <p:spPr>
          <a:xfrm>
            <a:off x="9816542" y="6571787"/>
            <a:ext cx="237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B25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Developer: Lawal Faruq</a:t>
            </a:r>
          </a:p>
        </p:txBody>
      </p:sp>
    </p:spTree>
    <p:extLst>
      <p:ext uri="{BB962C8B-B14F-4D97-AF65-F5344CB8AC3E}">
        <p14:creationId xmlns:p14="http://schemas.microsoft.com/office/powerpoint/2010/main" val="57324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5BA141-1BE3-26E0-5BC9-6EA78D75684A}"/>
              </a:ext>
            </a:extLst>
          </p:cNvPr>
          <p:cNvSpPr/>
          <p:nvPr/>
        </p:nvSpPr>
        <p:spPr>
          <a:xfrm>
            <a:off x="0" y="0"/>
            <a:ext cx="717452" cy="520505"/>
          </a:xfrm>
          <a:prstGeom prst="rect">
            <a:avLst/>
          </a:prstGeom>
          <a:solidFill>
            <a:srgbClr val="1213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3A7EB-2097-4B5C-FF17-282C69E360C5}"/>
              </a:ext>
            </a:extLst>
          </p:cNvPr>
          <p:cNvSpPr/>
          <p:nvPr/>
        </p:nvSpPr>
        <p:spPr>
          <a:xfrm>
            <a:off x="717452" y="640082"/>
            <a:ext cx="11474548" cy="45719"/>
          </a:xfrm>
          <a:prstGeom prst="rect">
            <a:avLst/>
          </a:prstGeom>
          <a:solidFill>
            <a:srgbClr val="1213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B2C943-5928-768D-9B8D-33653487403C}"/>
              </a:ext>
            </a:extLst>
          </p:cNvPr>
          <p:cNvSpPr/>
          <p:nvPr/>
        </p:nvSpPr>
        <p:spPr>
          <a:xfrm>
            <a:off x="0" y="6562575"/>
            <a:ext cx="12192000" cy="295425"/>
          </a:xfrm>
          <a:prstGeom prst="rect">
            <a:avLst/>
          </a:prstGeom>
          <a:solidFill>
            <a:srgbClr val="360E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6E4C5-D481-275D-CA2E-C9C76BF43555}"/>
              </a:ext>
            </a:extLst>
          </p:cNvPr>
          <p:cNvSpPr txBox="1"/>
          <p:nvPr/>
        </p:nvSpPr>
        <p:spPr>
          <a:xfrm>
            <a:off x="717452" y="151173"/>
            <a:ext cx="47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Forggith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Pharmaceuticals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en-US" b="0" i="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DLaM Display" panose="020F0502020204030204" pitchFamily="2" charset="0"/>
              </a:rPr>
              <a:t>Executive Report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DLaM Display" panose="020F05020202040302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F4686-4EDA-2937-D6B0-8860BFA0D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90"/>
            <a:ext cx="717452" cy="6378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FDB81C-03C0-A64D-701B-9024399D5D75}"/>
              </a:ext>
            </a:extLst>
          </p:cNvPr>
          <p:cNvSpPr txBox="1"/>
          <p:nvPr/>
        </p:nvSpPr>
        <p:spPr>
          <a:xfrm>
            <a:off x="9816542" y="6571787"/>
            <a:ext cx="237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B25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Developer: Lawal Faruq</a:t>
            </a:r>
          </a:p>
        </p:txBody>
      </p:sp>
    </p:spTree>
    <p:extLst>
      <p:ext uri="{BB962C8B-B14F-4D97-AF65-F5344CB8AC3E}">
        <p14:creationId xmlns:p14="http://schemas.microsoft.com/office/powerpoint/2010/main" val="371541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5BA141-1BE3-26E0-5BC9-6EA78D75684A}"/>
              </a:ext>
            </a:extLst>
          </p:cNvPr>
          <p:cNvSpPr/>
          <p:nvPr/>
        </p:nvSpPr>
        <p:spPr>
          <a:xfrm>
            <a:off x="0" y="0"/>
            <a:ext cx="717452" cy="520505"/>
          </a:xfrm>
          <a:prstGeom prst="rect">
            <a:avLst/>
          </a:prstGeom>
          <a:solidFill>
            <a:srgbClr val="1213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3A7EB-2097-4B5C-FF17-282C69E360C5}"/>
              </a:ext>
            </a:extLst>
          </p:cNvPr>
          <p:cNvSpPr/>
          <p:nvPr/>
        </p:nvSpPr>
        <p:spPr>
          <a:xfrm>
            <a:off x="717452" y="624073"/>
            <a:ext cx="11474548" cy="45719"/>
          </a:xfrm>
          <a:prstGeom prst="rect">
            <a:avLst/>
          </a:prstGeom>
          <a:solidFill>
            <a:srgbClr val="1213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B2C943-5928-768D-9B8D-33653487403C}"/>
              </a:ext>
            </a:extLst>
          </p:cNvPr>
          <p:cNvSpPr/>
          <p:nvPr/>
        </p:nvSpPr>
        <p:spPr>
          <a:xfrm>
            <a:off x="0" y="6562575"/>
            <a:ext cx="12192000" cy="295425"/>
          </a:xfrm>
          <a:prstGeom prst="rect">
            <a:avLst/>
          </a:prstGeom>
          <a:solidFill>
            <a:srgbClr val="360E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6E4C5-D481-275D-CA2E-C9C76BF43555}"/>
              </a:ext>
            </a:extLst>
          </p:cNvPr>
          <p:cNvSpPr txBox="1"/>
          <p:nvPr/>
        </p:nvSpPr>
        <p:spPr>
          <a:xfrm>
            <a:off x="717452" y="172928"/>
            <a:ext cx="465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Forggith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Pharmaceuticals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DLaM Display" panose="020F0502020204030204" pitchFamily="2" charset="0"/>
              </a:rPr>
              <a:t>Product</a:t>
            </a:r>
            <a:r>
              <a:rPr lang="en-US" b="0" i="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DLaM Display" panose="020F0502020204030204" pitchFamily="2" charset="0"/>
              </a:rPr>
              <a:t> Report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DLaM Display" panose="020F05020202040302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F4686-4EDA-2937-D6B0-8860BFA0D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90"/>
            <a:ext cx="717452" cy="624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FDB81C-03C0-A64D-701B-9024399D5D75}"/>
              </a:ext>
            </a:extLst>
          </p:cNvPr>
          <p:cNvSpPr txBox="1"/>
          <p:nvPr/>
        </p:nvSpPr>
        <p:spPr>
          <a:xfrm>
            <a:off x="9816542" y="6571787"/>
            <a:ext cx="237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B25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Developer: Lawal Faruq</a:t>
            </a:r>
          </a:p>
        </p:txBody>
      </p:sp>
    </p:spTree>
    <p:extLst>
      <p:ext uri="{BB962C8B-B14F-4D97-AF65-F5344CB8AC3E}">
        <p14:creationId xmlns:p14="http://schemas.microsoft.com/office/powerpoint/2010/main" val="153030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5BA141-1BE3-26E0-5BC9-6EA78D75684A}"/>
              </a:ext>
            </a:extLst>
          </p:cNvPr>
          <p:cNvSpPr/>
          <p:nvPr/>
        </p:nvSpPr>
        <p:spPr>
          <a:xfrm>
            <a:off x="0" y="0"/>
            <a:ext cx="717452" cy="520505"/>
          </a:xfrm>
          <a:prstGeom prst="rect">
            <a:avLst/>
          </a:prstGeom>
          <a:solidFill>
            <a:srgbClr val="1213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3A7EB-2097-4B5C-FF17-282C69E360C5}"/>
              </a:ext>
            </a:extLst>
          </p:cNvPr>
          <p:cNvSpPr/>
          <p:nvPr/>
        </p:nvSpPr>
        <p:spPr>
          <a:xfrm>
            <a:off x="717452" y="624073"/>
            <a:ext cx="11474548" cy="45719"/>
          </a:xfrm>
          <a:prstGeom prst="rect">
            <a:avLst/>
          </a:prstGeom>
          <a:solidFill>
            <a:srgbClr val="1213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B2C943-5928-768D-9B8D-33653487403C}"/>
              </a:ext>
            </a:extLst>
          </p:cNvPr>
          <p:cNvSpPr/>
          <p:nvPr/>
        </p:nvSpPr>
        <p:spPr>
          <a:xfrm>
            <a:off x="0" y="6562575"/>
            <a:ext cx="12192000" cy="295425"/>
          </a:xfrm>
          <a:prstGeom prst="rect">
            <a:avLst/>
          </a:prstGeom>
          <a:solidFill>
            <a:srgbClr val="360E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6E4C5-D481-275D-CA2E-C9C76BF43555}"/>
              </a:ext>
            </a:extLst>
          </p:cNvPr>
          <p:cNvSpPr txBox="1"/>
          <p:nvPr/>
        </p:nvSpPr>
        <p:spPr>
          <a:xfrm>
            <a:off x="717452" y="172928"/>
            <a:ext cx="2855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Forggith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Pharmaceuticals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DLaM Display" panose="020F05020202040302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F4686-4EDA-2937-D6B0-8860BFA0D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90"/>
            <a:ext cx="717452" cy="624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FDB81C-03C0-A64D-701B-9024399D5D75}"/>
              </a:ext>
            </a:extLst>
          </p:cNvPr>
          <p:cNvSpPr txBox="1"/>
          <p:nvPr/>
        </p:nvSpPr>
        <p:spPr>
          <a:xfrm>
            <a:off x="9816542" y="6571787"/>
            <a:ext cx="237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B25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Developer: Lawal Faruq</a:t>
            </a:r>
          </a:p>
        </p:txBody>
      </p:sp>
    </p:spTree>
    <p:extLst>
      <p:ext uri="{BB962C8B-B14F-4D97-AF65-F5344CB8AC3E}">
        <p14:creationId xmlns:p14="http://schemas.microsoft.com/office/powerpoint/2010/main" val="118418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oresightB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1D45"/>
      </a:accent1>
      <a:accent2>
        <a:srgbClr val="00529F"/>
      </a:accent2>
      <a:accent3>
        <a:srgbClr val="1D4D2E"/>
      </a:accent3>
      <a:accent4>
        <a:srgbClr val="FF8C00"/>
      </a:accent4>
      <a:accent5>
        <a:srgbClr val="D1D1D1"/>
      </a:accent5>
      <a:accent6>
        <a:srgbClr val="4A4A4A"/>
      </a:accent6>
      <a:hlink>
        <a:srgbClr val="72B7D2"/>
      </a:hlink>
      <a:folHlink>
        <a:srgbClr val="8ABD3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42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Black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Lawal Faruq Damilola</dc:creator>
  <cp:lastModifiedBy>Lawal Faruq Damilola</cp:lastModifiedBy>
  <cp:revision>8</cp:revision>
  <dcterms:created xsi:type="dcterms:W3CDTF">2023-09-29T10:55:57Z</dcterms:created>
  <dcterms:modified xsi:type="dcterms:W3CDTF">2023-10-15T09:16:44Z</dcterms:modified>
</cp:coreProperties>
</file>