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A63"/>
    <a:srgbClr val="1C9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9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1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9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E4D4-2958-4176-88B7-8E543A0522D8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1506-BC0F-4B85-BC7D-42A8619D9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9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0" contras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" y="0"/>
            <a:ext cx="1306285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8758" y="304800"/>
            <a:ext cx="12544925" cy="6336632"/>
          </a:xfrm>
          <a:prstGeom prst="roundRect">
            <a:avLst>
              <a:gd name="adj" fmla="val 4619"/>
            </a:avLst>
          </a:prstGeom>
          <a:gradFill>
            <a:gsLst>
              <a:gs pos="14000">
                <a:schemeClr val="bg1">
                  <a:lumMod val="95000"/>
                  <a:alpha val="20000"/>
                </a:schemeClr>
              </a:gs>
              <a:gs pos="93000">
                <a:schemeClr val="bg1">
                  <a:alpha val="50000"/>
                </a:schemeClr>
              </a:gs>
            </a:gsLst>
            <a:lin ang="5400000" scaled="1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49178" y="1495926"/>
            <a:ext cx="4612106" cy="2306053"/>
          </a:xfrm>
          <a:prstGeom prst="roundRect">
            <a:avLst>
              <a:gd name="adj" fmla="val 4619"/>
            </a:avLst>
          </a:prstGeom>
          <a:gradFill>
            <a:gsLst>
              <a:gs pos="14000">
                <a:srgbClr val="1C9648">
                  <a:alpha val="83000"/>
                </a:srgbClr>
              </a:gs>
              <a:gs pos="93000">
                <a:srgbClr val="1DDA63">
                  <a:alpha val="50000"/>
                </a:srgbClr>
              </a:gs>
            </a:gsLst>
            <a:lin ang="78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221703" y="2647508"/>
            <a:ext cx="3703222" cy="1803615"/>
          </a:xfrm>
          <a:prstGeom prst="roundRect">
            <a:avLst>
              <a:gd name="adj" fmla="val 13214"/>
            </a:avLst>
          </a:prstGeom>
          <a:gradFill>
            <a:gsLst>
              <a:gs pos="14000">
                <a:schemeClr val="tx1">
                  <a:lumMod val="95000"/>
                  <a:lumOff val="5000"/>
                  <a:alpha val="50000"/>
                </a:schemeClr>
              </a:gs>
              <a:gs pos="93000">
                <a:schemeClr val="tx1">
                  <a:lumMod val="95000"/>
                  <a:lumOff val="5000"/>
                  <a:alpha val="90000"/>
                </a:schemeClr>
              </a:gs>
            </a:gsLst>
            <a:lin ang="72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449178" y="3962399"/>
            <a:ext cx="4612106" cy="2534093"/>
          </a:xfrm>
          <a:prstGeom prst="roundRect">
            <a:avLst>
              <a:gd name="adj" fmla="val 9234"/>
            </a:avLst>
          </a:prstGeom>
          <a:gradFill>
            <a:gsLst>
              <a:gs pos="14000">
                <a:schemeClr val="tx1">
                  <a:lumMod val="95000"/>
                  <a:lumOff val="5000"/>
                  <a:alpha val="50000"/>
                </a:schemeClr>
              </a:gs>
              <a:gs pos="93000">
                <a:schemeClr val="tx1">
                  <a:lumMod val="95000"/>
                  <a:lumOff val="5000"/>
                  <a:alpha val="90000"/>
                </a:schemeClr>
              </a:gs>
            </a:gsLst>
            <a:lin ang="72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21704" y="4596063"/>
            <a:ext cx="7419475" cy="1900429"/>
          </a:xfrm>
          <a:prstGeom prst="roundRect">
            <a:avLst>
              <a:gd name="adj" fmla="val 9684"/>
            </a:avLst>
          </a:prstGeom>
          <a:gradFill>
            <a:gsLst>
              <a:gs pos="14000">
                <a:schemeClr val="tx1">
                  <a:lumMod val="95000"/>
                  <a:lumOff val="5000"/>
                  <a:alpha val="50000"/>
                </a:schemeClr>
              </a:gs>
              <a:gs pos="93000">
                <a:schemeClr val="tx1">
                  <a:lumMod val="95000"/>
                  <a:lumOff val="5000"/>
                  <a:alpha val="93000"/>
                </a:schemeClr>
              </a:gs>
            </a:gsLst>
            <a:lin ang="66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49178" y="489281"/>
            <a:ext cx="12192001" cy="790076"/>
          </a:xfrm>
          <a:prstGeom prst="roundRect">
            <a:avLst>
              <a:gd name="adj" fmla="val 22801"/>
            </a:avLst>
          </a:prstGeom>
          <a:solidFill>
            <a:schemeClr val="tx1">
              <a:lumMod val="95000"/>
              <a:lumOff val="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221703" y="1495925"/>
            <a:ext cx="3702076" cy="1006643"/>
          </a:xfrm>
          <a:prstGeom prst="roundRect">
            <a:avLst>
              <a:gd name="adj" fmla="val 13214"/>
            </a:avLst>
          </a:prstGeom>
          <a:gradFill>
            <a:gsLst>
              <a:gs pos="14000">
                <a:schemeClr val="tx1">
                  <a:lumMod val="95000"/>
                  <a:lumOff val="5000"/>
                  <a:alpha val="50000"/>
                </a:schemeClr>
              </a:gs>
              <a:gs pos="93000">
                <a:schemeClr val="tx1">
                  <a:lumMod val="95000"/>
                  <a:lumOff val="5000"/>
                  <a:alpha val="90000"/>
                </a:schemeClr>
              </a:gs>
            </a:gsLst>
            <a:lin ang="72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9085343" y="2647508"/>
            <a:ext cx="3555835" cy="1803615"/>
          </a:xfrm>
          <a:prstGeom prst="roundRect">
            <a:avLst>
              <a:gd name="adj" fmla="val 13214"/>
            </a:avLst>
          </a:prstGeom>
          <a:gradFill>
            <a:gsLst>
              <a:gs pos="14000">
                <a:schemeClr val="tx1">
                  <a:lumMod val="95000"/>
                  <a:lumOff val="5000"/>
                  <a:alpha val="50000"/>
                </a:schemeClr>
              </a:gs>
              <a:gs pos="93000">
                <a:schemeClr val="tx1">
                  <a:lumMod val="95000"/>
                  <a:lumOff val="5000"/>
                  <a:alpha val="90000"/>
                </a:schemeClr>
              </a:gs>
            </a:gsLst>
            <a:lin ang="72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9084197" y="1495925"/>
            <a:ext cx="3556981" cy="1006643"/>
          </a:xfrm>
          <a:prstGeom prst="roundRect">
            <a:avLst>
              <a:gd name="adj" fmla="val 13214"/>
            </a:avLst>
          </a:prstGeom>
          <a:gradFill>
            <a:gsLst>
              <a:gs pos="14000">
                <a:schemeClr val="tx1">
                  <a:lumMod val="95000"/>
                  <a:lumOff val="5000"/>
                  <a:alpha val="50000"/>
                </a:schemeClr>
              </a:gs>
              <a:gs pos="93000">
                <a:schemeClr val="tx1">
                  <a:lumMod val="95000"/>
                  <a:lumOff val="5000"/>
                  <a:alpha val="90000"/>
                </a:schemeClr>
              </a:gs>
            </a:gsLst>
            <a:lin ang="7200000" scaled="0"/>
          </a:gradFill>
          <a:ln w="22225"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chemeClr val="bg1">
                    <a:alpha val="70000"/>
                    <a:lumMod val="94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509340"/>
            <a:ext cx="753975" cy="753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66" t="37217" r="20058" b="36292"/>
          <a:stretch/>
        </p:blipFill>
        <p:spPr>
          <a:xfrm>
            <a:off x="1720517" y="505324"/>
            <a:ext cx="2310652" cy="745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00" y="484939"/>
            <a:ext cx="769352" cy="7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BnBazz</dc:creator>
  <cp:lastModifiedBy>BnBazz</cp:lastModifiedBy>
  <cp:revision>7</cp:revision>
  <dcterms:created xsi:type="dcterms:W3CDTF">2023-10-09T13:13:02Z</dcterms:created>
  <dcterms:modified xsi:type="dcterms:W3CDTF">2023-10-09T14:15:27Z</dcterms:modified>
</cp:coreProperties>
</file>