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7" r:id="rId2"/>
    <p:sldId id="258" r:id="rId3"/>
    <p:sldId id="259" r:id="rId4"/>
    <p:sldId id="260" r:id="rId5"/>
    <p:sldId id="261" r:id="rId6"/>
    <p:sldId id="262" r:id="rId7"/>
    <p:sldId id="264" r:id="rId8"/>
    <p:sldId id="330"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301" r:id="rId26"/>
    <p:sldId id="302" r:id="rId27"/>
    <p:sldId id="303" r:id="rId28"/>
    <p:sldId id="304" r:id="rId29"/>
    <p:sldId id="305" r:id="rId30"/>
    <p:sldId id="306" r:id="rId31"/>
    <p:sldId id="307" r:id="rId32"/>
    <p:sldId id="308"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46"/>
  </p:normalViewPr>
  <p:slideViewPr>
    <p:cSldViewPr snapToGrid="0">
      <p:cViewPr varScale="1">
        <p:scale>
          <a:sx n="112" d="100"/>
          <a:sy n="112" d="100"/>
        </p:scale>
        <p:origin x="5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5CD876-A56F-2645-9BA2-22A4BE61ED8E}" type="datetimeFigureOut">
              <a:rPr lang="fr-FR" smtClean="0"/>
              <a:t>13/09/2022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3EB948-B7DC-DA44-8E90-72E34FCB018E}" type="slidenum">
              <a:rPr lang="fr-FR" smtClean="0"/>
              <a:t>‹N°›</a:t>
            </a:fld>
            <a:endParaRPr lang="fr-FR"/>
          </a:p>
        </p:txBody>
      </p:sp>
    </p:spTree>
    <p:extLst>
      <p:ext uri="{BB962C8B-B14F-4D97-AF65-F5344CB8AC3E}">
        <p14:creationId xmlns:p14="http://schemas.microsoft.com/office/powerpoint/2010/main" val="3771901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 name="Google Shape;1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6" name="Google Shape;20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 name="Google Shape;22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1" name="Google Shape;24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9" name="Google Shape;25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8" name="Google Shape;27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6" name="Google Shape;29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3" name="Google Shape;31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4" name="Google Shape;334;p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7" name="Google Shape;357;p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3" name="Google Shape;37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 name="Google Shape;38;p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1" name="Google Shape;391;p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1" name="Google Shape;41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0" name="Google Shape;43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9" name="Google Shape;44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9" name="Google Shape;46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4" name="Google Shape;884;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7" name="Google Shape;907;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5" name="Google Shape;925;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3" name="Google Shape;943;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0" name="Google Shape;97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1" name="Google Shape;991;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7" name="Google Shape;1017;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5" name="Google Shape;1035;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8" name="Google Shape;16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4257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E52754-390E-1502-491F-746FB8FA06A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05B50B1-8056-CA05-B4F8-9ECA7C4610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E6956CA-D092-3568-8833-D1BFDBA87A8B}"/>
              </a:ext>
            </a:extLst>
          </p:cNvPr>
          <p:cNvSpPr>
            <a:spLocks noGrp="1"/>
          </p:cNvSpPr>
          <p:nvPr>
            <p:ph type="dt" sz="half" idx="10"/>
          </p:nvPr>
        </p:nvSpPr>
        <p:spPr/>
        <p:txBody>
          <a:bodyPr/>
          <a:lstStyle/>
          <a:p>
            <a:fld id="{A7956D63-D58E-1D4C-9DB7-502B7C7EA7FF}" type="datetimeFigureOut">
              <a:rPr lang="fr-FR" smtClean="0"/>
              <a:t>13/09/2022</a:t>
            </a:fld>
            <a:endParaRPr lang="fr-FR"/>
          </a:p>
        </p:txBody>
      </p:sp>
      <p:sp>
        <p:nvSpPr>
          <p:cNvPr id="5" name="Espace réservé du pied de page 4">
            <a:extLst>
              <a:ext uri="{FF2B5EF4-FFF2-40B4-BE49-F238E27FC236}">
                <a16:creationId xmlns:a16="http://schemas.microsoft.com/office/drawing/2014/main" id="{7379AABA-A7D8-FF6E-D449-96D6490E568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4C7B814-B7B4-F3CF-312A-1D0E015133FE}"/>
              </a:ext>
            </a:extLst>
          </p:cNvPr>
          <p:cNvSpPr>
            <a:spLocks noGrp="1"/>
          </p:cNvSpPr>
          <p:nvPr>
            <p:ph type="sldNum" sz="quarter" idx="12"/>
          </p:nvPr>
        </p:nvSpPr>
        <p:spPr/>
        <p:txBody>
          <a:bodyPr/>
          <a:lstStyle/>
          <a:p>
            <a:fld id="{FCD65D2E-EB6E-7A46-BC69-57795E2BB51E}" type="slidenum">
              <a:rPr lang="fr-FR" smtClean="0"/>
              <a:t>‹N°›</a:t>
            </a:fld>
            <a:endParaRPr lang="fr-FR"/>
          </a:p>
        </p:txBody>
      </p:sp>
    </p:spTree>
    <p:extLst>
      <p:ext uri="{BB962C8B-B14F-4D97-AF65-F5344CB8AC3E}">
        <p14:creationId xmlns:p14="http://schemas.microsoft.com/office/powerpoint/2010/main" val="3130418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117A7F-58E0-8AE4-F8E1-1D7CA15A7F7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0152621-167C-8D88-EC43-77D1E3CA1D0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B84922E-3B41-4870-8FAA-C0BDE1D3E024}"/>
              </a:ext>
            </a:extLst>
          </p:cNvPr>
          <p:cNvSpPr>
            <a:spLocks noGrp="1"/>
          </p:cNvSpPr>
          <p:nvPr>
            <p:ph type="dt" sz="half" idx="10"/>
          </p:nvPr>
        </p:nvSpPr>
        <p:spPr/>
        <p:txBody>
          <a:bodyPr/>
          <a:lstStyle/>
          <a:p>
            <a:fld id="{A7956D63-D58E-1D4C-9DB7-502B7C7EA7FF}" type="datetimeFigureOut">
              <a:rPr lang="fr-FR" smtClean="0"/>
              <a:t>13/09/2022</a:t>
            </a:fld>
            <a:endParaRPr lang="fr-FR"/>
          </a:p>
        </p:txBody>
      </p:sp>
      <p:sp>
        <p:nvSpPr>
          <p:cNvPr id="5" name="Espace réservé du pied de page 4">
            <a:extLst>
              <a:ext uri="{FF2B5EF4-FFF2-40B4-BE49-F238E27FC236}">
                <a16:creationId xmlns:a16="http://schemas.microsoft.com/office/drawing/2014/main" id="{86D09323-C73A-626E-D9E7-FFD38BCA5A9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127BDF8-17CA-40CA-8E46-C4A0A615E192}"/>
              </a:ext>
            </a:extLst>
          </p:cNvPr>
          <p:cNvSpPr>
            <a:spLocks noGrp="1"/>
          </p:cNvSpPr>
          <p:nvPr>
            <p:ph type="sldNum" sz="quarter" idx="12"/>
          </p:nvPr>
        </p:nvSpPr>
        <p:spPr/>
        <p:txBody>
          <a:bodyPr/>
          <a:lstStyle/>
          <a:p>
            <a:fld id="{FCD65D2E-EB6E-7A46-BC69-57795E2BB51E}" type="slidenum">
              <a:rPr lang="fr-FR" smtClean="0"/>
              <a:t>‹N°›</a:t>
            </a:fld>
            <a:endParaRPr lang="fr-FR"/>
          </a:p>
        </p:txBody>
      </p:sp>
    </p:spTree>
    <p:extLst>
      <p:ext uri="{BB962C8B-B14F-4D97-AF65-F5344CB8AC3E}">
        <p14:creationId xmlns:p14="http://schemas.microsoft.com/office/powerpoint/2010/main" val="2541965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B446B0-8515-0D0A-3E35-D122FFB0274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A7C960B-CEED-F6F3-B45B-7579083CC10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3209876-8EE5-B967-FB66-6886A20E49AB}"/>
              </a:ext>
            </a:extLst>
          </p:cNvPr>
          <p:cNvSpPr>
            <a:spLocks noGrp="1"/>
          </p:cNvSpPr>
          <p:nvPr>
            <p:ph type="dt" sz="half" idx="10"/>
          </p:nvPr>
        </p:nvSpPr>
        <p:spPr/>
        <p:txBody>
          <a:bodyPr/>
          <a:lstStyle/>
          <a:p>
            <a:fld id="{A7956D63-D58E-1D4C-9DB7-502B7C7EA7FF}" type="datetimeFigureOut">
              <a:rPr lang="fr-FR" smtClean="0"/>
              <a:t>13/09/2022</a:t>
            </a:fld>
            <a:endParaRPr lang="fr-FR"/>
          </a:p>
        </p:txBody>
      </p:sp>
      <p:sp>
        <p:nvSpPr>
          <p:cNvPr id="5" name="Espace réservé du pied de page 4">
            <a:extLst>
              <a:ext uri="{FF2B5EF4-FFF2-40B4-BE49-F238E27FC236}">
                <a16:creationId xmlns:a16="http://schemas.microsoft.com/office/drawing/2014/main" id="{CC207199-6F75-A755-D316-3527FCF70BA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7FA6CA6-8E31-17A9-6C25-4FE5D0C2274D}"/>
              </a:ext>
            </a:extLst>
          </p:cNvPr>
          <p:cNvSpPr>
            <a:spLocks noGrp="1"/>
          </p:cNvSpPr>
          <p:nvPr>
            <p:ph type="sldNum" sz="quarter" idx="12"/>
          </p:nvPr>
        </p:nvSpPr>
        <p:spPr/>
        <p:txBody>
          <a:bodyPr/>
          <a:lstStyle/>
          <a:p>
            <a:fld id="{FCD65D2E-EB6E-7A46-BC69-57795E2BB51E}" type="slidenum">
              <a:rPr lang="fr-FR" smtClean="0"/>
              <a:t>‹N°›</a:t>
            </a:fld>
            <a:endParaRPr lang="fr-FR"/>
          </a:p>
        </p:txBody>
      </p:sp>
    </p:spTree>
    <p:extLst>
      <p:ext uri="{BB962C8B-B14F-4D97-AF65-F5344CB8AC3E}">
        <p14:creationId xmlns:p14="http://schemas.microsoft.com/office/powerpoint/2010/main" val="540122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val="230771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0330B7-BA25-80DD-B9CC-3E44C733AC4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0038C4A-654E-B506-28A7-6F85E4C5972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29BFADB-4B84-C459-8E96-A60246D43947}"/>
              </a:ext>
            </a:extLst>
          </p:cNvPr>
          <p:cNvSpPr>
            <a:spLocks noGrp="1"/>
          </p:cNvSpPr>
          <p:nvPr>
            <p:ph type="dt" sz="half" idx="10"/>
          </p:nvPr>
        </p:nvSpPr>
        <p:spPr/>
        <p:txBody>
          <a:bodyPr/>
          <a:lstStyle/>
          <a:p>
            <a:fld id="{A7956D63-D58E-1D4C-9DB7-502B7C7EA7FF}" type="datetimeFigureOut">
              <a:rPr lang="fr-FR" smtClean="0"/>
              <a:t>13/09/2022</a:t>
            </a:fld>
            <a:endParaRPr lang="fr-FR"/>
          </a:p>
        </p:txBody>
      </p:sp>
      <p:sp>
        <p:nvSpPr>
          <p:cNvPr id="5" name="Espace réservé du pied de page 4">
            <a:extLst>
              <a:ext uri="{FF2B5EF4-FFF2-40B4-BE49-F238E27FC236}">
                <a16:creationId xmlns:a16="http://schemas.microsoft.com/office/drawing/2014/main" id="{323A2AE6-AE30-E6D0-7781-E88E6867E0E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313EEA8-DF45-1AC7-6C11-5BCD2B88B7B7}"/>
              </a:ext>
            </a:extLst>
          </p:cNvPr>
          <p:cNvSpPr>
            <a:spLocks noGrp="1"/>
          </p:cNvSpPr>
          <p:nvPr>
            <p:ph type="sldNum" sz="quarter" idx="12"/>
          </p:nvPr>
        </p:nvSpPr>
        <p:spPr/>
        <p:txBody>
          <a:bodyPr/>
          <a:lstStyle/>
          <a:p>
            <a:fld id="{FCD65D2E-EB6E-7A46-BC69-57795E2BB51E}" type="slidenum">
              <a:rPr lang="fr-FR" smtClean="0"/>
              <a:t>‹N°›</a:t>
            </a:fld>
            <a:endParaRPr lang="fr-FR"/>
          </a:p>
        </p:txBody>
      </p:sp>
    </p:spTree>
    <p:extLst>
      <p:ext uri="{BB962C8B-B14F-4D97-AF65-F5344CB8AC3E}">
        <p14:creationId xmlns:p14="http://schemas.microsoft.com/office/powerpoint/2010/main" val="369441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604D87-FF48-DE8B-2DE6-80C276E364B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DB7B163-B68C-6C89-172D-F8901CDB7B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789CFD9-398E-CA4F-A7A3-2919293DE2CB}"/>
              </a:ext>
            </a:extLst>
          </p:cNvPr>
          <p:cNvSpPr>
            <a:spLocks noGrp="1"/>
          </p:cNvSpPr>
          <p:nvPr>
            <p:ph type="dt" sz="half" idx="10"/>
          </p:nvPr>
        </p:nvSpPr>
        <p:spPr/>
        <p:txBody>
          <a:bodyPr/>
          <a:lstStyle/>
          <a:p>
            <a:fld id="{A7956D63-D58E-1D4C-9DB7-502B7C7EA7FF}" type="datetimeFigureOut">
              <a:rPr lang="fr-FR" smtClean="0"/>
              <a:t>13/09/2022</a:t>
            </a:fld>
            <a:endParaRPr lang="fr-FR"/>
          </a:p>
        </p:txBody>
      </p:sp>
      <p:sp>
        <p:nvSpPr>
          <p:cNvPr id="5" name="Espace réservé du pied de page 4">
            <a:extLst>
              <a:ext uri="{FF2B5EF4-FFF2-40B4-BE49-F238E27FC236}">
                <a16:creationId xmlns:a16="http://schemas.microsoft.com/office/drawing/2014/main" id="{46681BF7-03E5-1F53-CA60-30658305A60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0B8368-2E00-10B2-E3CB-D0F6312A82CF}"/>
              </a:ext>
            </a:extLst>
          </p:cNvPr>
          <p:cNvSpPr>
            <a:spLocks noGrp="1"/>
          </p:cNvSpPr>
          <p:nvPr>
            <p:ph type="sldNum" sz="quarter" idx="12"/>
          </p:nvPr>
        </p:nvSpPr>
        <p:spPr/>
        <p:txBody>
          <a:bodyPr/>
          <a:lstStyle/>
          <a:p>
            <a:fld id="{FCD65D2E-EB6E-7A46-BC69-57795E2BB51E}" type="slidenum">
              <a:rPr lang="fr-FR" smtClean="0"/>
              <a:t>‹N°›</a:t>
            </a:fld>
            <a:endParaRPr lang="fr-FR"/>
          </a:p>
        </p:txBody>
      </p:sp>
    </p:spTree>
    <p:extLst>
      <p:ext uri="{BB962C8B-B14F-4D97-AF65-F5344CB8AC3E}">
        <p14:creationId xmlns:p14="http://schemas.microsoft.com/office/powerpoint/2010/main" val="2028998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A8BD93-DA39-7E45-750D-C489DCE475B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FFBCFD6-BAB3-9B0C-3E6F-5308EF79ADD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FA4EFB9-DFEB-1463-07C0-103F7F4E7BD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85EDA60-DCB0-0E24-4A2D-47D92931127C}"/>
              </a:ext>
            </a:extLst>
          </p:cNvPr>
          <p:cNvSpPr>
            <a:spLocks noGrp="1"/>
          </p:cNvSpPr>
          <p:nvPr>
            <p:ph type="dt" sz="half" idx="10"/>
          </p:nvPr>
        </p:nvSpPr>
        <p:spPr/>
        <p:txBody>
          <a:bodyPr/>
          <a:lstStyle/>
          <a:p>
            <a:fld id="{A7956D63-D58E-1D4C-9DB7-502B7C7EA7FF}" type="datetimeFigureOut">
              <a:rPr lang="fr-FR" smtClean="0"/>
              <a:t>13/09/2022</a:t>
            </a:fld>
            <a:endParaRPr lang="fr-FR"/>
          </a:p>
        </p:txBody>
      </p:sp>
      <p:sp>
        <p:nvSpPr>
          <p:cNvPr id="6" name="Espace réservé du pied de page 5">
            <a:extLst>
              <a:ext uri="{FF2B5EF4-FFF2-40B4-BE49-F238E27FC236}">
                <a16:creationId xmlns:a16="http://schemas.microsoft.com/office/drawing/2014/main" id="{22C9E3A3-201B-59EB-BADA-C94E3354A99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0090A36-C875-07C2-EDCB-E89CE266CC36}"/>
              </a:ext>
            </a:extLst>
          </p:cNvPr>
          <p:cNvSpPr>
            <a:spLocks noGrp="1"/>
          </p:cNvSpPr>
          <p:nvPr>
            <p:ph type="sldNum" sz="quarter" idx="12"/>
          </p:nvPr>
        </p:nvSpPr>
        <p:spPr/>
        <p:txBody>
          <a:bodyPr/>
          <a:lstStyle/>
          <a:p>
            <a:fld id="{FCD65D2E-EB6E-7A46-BC69-57795E2BB51E}" type="slidenum">
              <a:rPr lang="fr-FR" smtClean="0"/>
              <a:t>‹N°›</a:t>
            </a:fld>
            <a:endParaRPr lang="fr-FR"/>
          </a:p>
        </p:txBody>
      </p:sp>
    </p:spTree>
    <p:extLst>
      <p:ext uri="{BB962C8B-B14F-4D97-AF65-F5344CB8AC3E}">
        <p14:creationId xmlns:p14="http://schemas.microsoft.com/office/powerpoint/2010/main" val="759734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A1ED4A-5468-1F1C-B19C-7F18B960680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026B973-D523-20FE-216B-EB55DEEE1D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3D45F5E-047E-115F-8A92-BB3360E8347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1262D15-387D-1D83-E083-B1FE954C3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8A391CD-139A-F264-3965-B7F8CE4600B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4197BF8-87AE-C47C-08C9-70A006F81A72}"/>
              </a:ext>
            </a:extLst>
          </p:cNvPr>
          <p:cNvSpPr>
            <a:spLocks noGrp="1"/>
          </p:cNvSpPr>
          <p:nvPr>
            <p:ph type="dt" sz="half" idx="10"/>
          </p:nvPr>
        </p:nvSpPr>
        <p:spPr/>
        <p:txBody>
          <a:bodyPr/>
          <a:lstStyle/>
          <a:p>
            <a:fld id="{A7956D63-D58E-1D4C-9DB7-502B7C7EA7FF}" type="datetimeFigureOut">
              <a:rPr lang="fr-FR" smtClean="0"/>
              <a:t>13/09/2022</a:t>
            </a:fld>
            <a:endParaRPr lang="fr-FR"/>
          </a:p>
        </p:txBody>
      </p:sp>
      <p:sp>
        <p:nvSpPr>
          <p:cNvPr id="8" name="Espace réservé du pied de page 7">
            <a:extLst>
              <a:ext uri="{FF2B5EF4-FFF2-40B4-BE49-F238E27FC236}">
                <a16:creationId xmlns:a16="http://schemas.microsoft.com/office/drawing/2014/main" id="{1694B7ED-0A23-B1DA-9DA1-44E09D14C48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F72FECB-3D8A-86E3-3170-F7B998DCE635}"/>
              </a:ext>
            </a:extLst>
          </p:cNvPr>
          <p:cNvSpPr>
            <a:spLocks noGrp="1"/>
          </p:cNvSpPr>
          <p:nvPr>
            <p:ph type="sldNum" sz="quarter" idx="12"/>
          </p:nvPr>
        </p:nvSpPr>
        <p:spPr/>
        <p:txBody>
          <a:bodyPr/>
          <a:lstStyle/>
          <a:p>
            <a:fld id="{FCD65D2E-EB6E-7A46-BC69-57795E2BB51E}" type="slidenum">
              <a:rPr lang="fr-FR" smtClean="0"/>
              <a:t>‹N°›</a:t>
            </a:fld>
            <a:endParaRPr lang="fr-FR"/>
          </a:p>
        </p:txBody>
      </p:sp>
    </p:spTree>
    <p:extLst>
      <p:ext uri="{BB962C8B-B14F-4D97-AF65-F5344CB8AC3E}">
        <p14:creationId xmlns:p14="http://schemas.microsoft.com/office/powerpoint/2010/main" val="298568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BA6CBA-E074-25E2-97D1-A2F74FBE31E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8F0F0FC-8284-07CC-AB39-9C100F14B04E}"/>
              </a:ext>
            </a:extLst>
          </p:cNvPr>
          <p:cNvSpPr>
            <a:spLocks noGrp="1"/>
          </p:cNvSpPr>
          <p:nvPr>
            <p:ph type="dt" sz="half" idx="10"/>
          </p:nvPr>
        </p:nvSpPr>
        <p:spPr/>
        <p:txBody>
          <a:bodyPr/>
          <a:lstStyle/>
          <a:p>
            <a:fld id="{A7956D63-D58E-1D4C-9DB7-502B7C7EA7FF}" type="datetimeFigureOut">
              <a:rPr lang="fr-FR" smtClean="0"/>
              <a:t>13/09/2022</a:t>
            </a:fld>
            <a:endParaRPr lang="fr-FR"/>
          </a:p>
        </p:txBody>
      </p:sp>
      <p:sp>
        <p:nvSpPr>
          <p:cNvPr id="4" name="Espace réservé du pied de page 3">
            <a:extLst>
              <a:ext uri="{FF2B5EF4-FFF2-40B4-BE49-F238E27FC236}">
                <a16:creationId xmlns:a16="http://schemas.microsoft.com/office/drawing/2014/main" id="{FBD67B6A-4D12-1ED6-E05F-4595DBB5C72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4DD1812-9A4B-63CF-AF85-2E0F384879D8}"/>
              </a:ext>
            </a:extLst>
          </p:cNvPr>
          <p:cNvSpPr>
            <a:spLocks noGrp="1"/>
          </p:cNvSpPr>
          <p:nvPr>
            <p:ph type="sldNum" sz="quarter" idx="12"/>
          </p:nvPr>
        </p:nvSpPr>
        <p:spPr/>
        <p:txBody>
          <a:bodyPr/>
          <a:lstStyle/>
          <a:p>
            <a:fld id="{FCD65D2E-EB6E-7A46-BC69-57795E2BB51E}" type="slidenum">
              <a:rPr lang="fr-FR" smtClean="0"/>
              <a:t>‹N°›</a:t>
            </a:fld>
            <a:endParaRPr lang="fr-FR"/>
          </a:p>
        </p:txBody>
      </p:sp>
    </p:spTree>
    <p:extLst>
      <p:ext uri="{BB962C8B-B14F-4D97-AF65-F5344CB8AC3E}">
        <p14:creationId xmlns:p14="http://schemas.microsoft.com/office/powerpoint/2010/main" val="152598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95C670B-816F-3637-2488-266DDF6094F3}"/>
              </a:ext>
            </a:extLst>
          </p:cNvPr>
          <p:cNvSpPr>
            <a:spLocks noGrp="1"/>
          </p:cNvSpPr>
          <p:nvPr>
            <p:ph type="dt" sz="half" idx="10"/>
          </p:nvPr>
        </p:nvSpPr>
        <p:spPr/>
        <p:txBody>
          <a:bodyPr/>
          <a:lstStyle/>
          <a:p>
            <a:fld id="{A7956D63-D58E-1D4C-9DB7-502B7C7EA7FF}" type="datetimeFigureOut">
              <a:rPr lang="fr-FR" smtClean="0"/>
              <a:t>13/09/2022</a:t>
            </a:fld>
            <a:endParaRPr lang="fr-FR"/>
          </a:p>
        </p:txBody>
      </p:sp>
      <p:sp>
        <p:nvSpPr>
          <p:cNvPr id="3" name="Espace réservé du pied de page 2">
            <a:extLst>
              <a:ext uri="{FF2B5EF4-FFF2-40B4-BE49-F238E27FC236}">
                <a16:creationId xmlns:a16="http://schemas.microsoft.com/office/drawing/2014/main" id="{6C6D8D60-CA00-FF14-42B7-9F7B5DE18A2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FAD5745-E41A-5AD0-55A7-98F107C6F008}"/>
              </a:ext>
            </a:extLst>
          </p:cNvPr>
          <p:cNvSpPr>
            <a:spLocks noGrp="1"/>
          </p:cNvSpPr>
          <p:nvPr>
            <p:ph type="sldNum" sz="quarter" idx="12"/>
          </p:nvPr>
        </p:nvSpPr>
        <p:spPr/>
        <p:txBody>
          <a:bodyPr/>
          <a:lstStyle/>
          <a:p>
            <a:fld id="{FCD65D2E-EB6E-7A46-BC69-57795E2BB51E}" type="slidenum">
              <a:rPr lang="fr-FR" smtClean="0"/>
              <a:t>‹N°›</a:t>
            </a:fld>
            <a:endParaRPr lang="fr-FR"/>
          </a:p>
        </p:txBody>
      </p:sp>
    </p:spTree>
    <p:extLst>
      <p:ext uri="{BB962C8B-B14F-4D97-AF65-F5344CB8AC3E}">
        <p14:creationId xmlns:p14="http://schemas.microsoft.com/office/powerpoint/2010/main" val="3983334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D64E8A-B838-ECA8-8BA8-B15C6E69231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ED6F50B-2BAC-82E9-8442-F56724559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6106FF7-6E0A-26F1-A820-A6D21F719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9AC89ED-CA62-DEC8-5110-F50604A966DD}"/>
              </a:ext>
            </a:extLst>
          </p:cNvPr>
          <p:cNvSpPr>
            <a:spLocks noGrp="1"/>
          </p:cNvSpPr>
          <p:nvPr>
            <p:ph type="dt" sz="half" idx="10"/>
          </p:nvPr>
        </p:nvSpPr>
        <p:spPr/>
        <p:txBody>
          <a:bodyPr/>
          <a:lstStyle/>
          <a:p>
            <a:fld id="{A7956D63-D58E-1D4C-9DB7-502B7C7EA7FF}" type="datetimeFigureOut">
              <a:rPr lang="fr-FR" smtClean="0"/>
              <a:t>13/09/2022</a:t>
            </a:fld>
            <a:endParaRPr lang="fr-FR"/>
          </a:p>
        </p:txBody>
      </p:sp>
      <p:sp>
        <p:nvSpPr>
          <p:cNvPr id="6" name="Espace réservé du pied de page 5">
            <a:extLst>
              <a:ext uri="{FF2B5EF4-FFF2-40B4-BE49-F238E27FC236}">
                <a16:creationId xmlns:a16="http://schemas.microsoft.com/office/drawing/2014/main" id="{4B36A292-AD4A-CEC9-2B2D-46B07CB7246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B14D06C-B034-0BDD-D995-1CAEBEA8E645}"/>
              </a:ext>
            </a:extLst>
          </p:cNvPr>
          <p:cNvSpPr>
            <a:spLocks noGrp="1"/>
          </p:cNvSpPr>
          <p:nvPr>
            <p:ph type="sldNum" sz="quarter" idx="12"/>
          </p:nvPr>
        </p:nvSpPr>
        <p:spPr/>
        <p:txBody>
          <a:bodyPr/>
          <a:lstStyle/>
          <a:p>
            <a:fld id="{FCD65D2E-EB6E-7A46-BC69-57795E2BB51E}" type="slidenum">
              <a:rPr lang="fr-FR" smtClean="0"/>
              <a:t>‹N°›</a:t>
            </a:fld>
            <a:endParaRPr lang="fr-FR"/>
          </a:p>
        </p:txBody>
      </p:sp>
    </p:spTree>
    <p:extLst>
      <p:ext uri="{BB962C8B-B14F-4D97-AF65-F5344CB8AC3E}">
        <p14:creationId xmlns:p14="http://schemas.microsoft.com/office/powerpoint/2010/main" val="299552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862CC9-3A3F-7389-8087-B91702CA238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B407AE6-5614-5AE0-8342-A428F94F34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8E199D0-58E1-22F3-C422-9E242D390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793846D-1B04-DC38-4BED-A6EC753C973C}"/>
              </a:ext>
            </a:extLst>
          </p:cNvPr>
          <p:cNvSpPr>
            <a:spLocks noGrp="1"/>
          </p:cNvSpPr>
          <p:nvPr>
            <p:ph type="dt" sz="half" idx="10"/>
          </p:nvPr>
        </p:nvSpPr>
        <p:spPr/>
        <p:txBody>
          <a:bodyPr/>
          <a:lstStyle/>
          <a:p>
            <a:fld id="{A7956D63-D58E-1D4C-9DB7-502B7C7EA7FF}" type="datetimeFigureOut">
              <a:rPr lang="fr-FR" smtClean="0"/>
              <a:t>13/09/2022</a:t>
            </a:fld>
            <a:endParaRPr lang="fr-FR"/>
          </a:p>
        </p:txBody>
      </p:sp>
      <p:sp>
        <p:nvSpPr>
          <p:cNvPr id="6" name="Espace réservé du pied de page 5">
            <a:extLst>
              <a:ext uri="{FF2B5EF4-FFF2-40B4-BE49-F238E27FC236}">
                <a16:creationId xmlns:a16="http://schemas.microsoft.com/office/drawing/2014/main" id="{F9E4600D-3492-F9F4-28C7-FAC9BAE0A3B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4D0AC32-C2B6-1065-770C-C4EB25459C55}"/>
              </a:ext>
            </a:extLst>
          </p:cNvPr>
          <p:cNvSpPr>
            <a:spLocks noGrp="1"/>
          </p:cNvSpPr>
          <p:nvPr>
            <p:ph type="sldNum" sz="quarter" idx="12"/>
          </p:nvPr>
        </p:nvSpPr>
        <p:spPr/>
        <p:txBody>
          <a:bodyPr/>
          <a:lstStyle/>
          <a:p>
            <a:fld id="{FCD65D2E-EB6E-7A46-BC69-57795E2BB51E}" type="slidenum">
              <a:rPr lang="fr-FR" smtClean="0"/>
              <a:t>‹N°›</a:t>
            </a:fld>
            <a:endParaRPr lang="fr-FR"/>
          </a:p>
        </p:txBody>
      </p:sp>
    </p:spTree>
    <p:extLst>
      <p:ext uri="{BB962C8B-B14F-4D97-AF65-F5344CB8AC3E}">
        <p14:creationId xmlns:p14="http://schemas.microsoft.com/office/powerpoint/2010/main" val="3443573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98C8AD8-7721-553C-434D-C2E790DCF8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C502E53-3E7D-5ECF-FE3E-67CFCED983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29D10B5-F488-9EB9-B83F-229DBB3DAA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56D63-D58E-1D4C-9DB7-502B7C7EA7FF}" type="datetimeFigureOut">
              <a:rPr lang="fr-FR" smtClean="0"/>
              <a:t>13/09/2022</a:t>
            </a:fld>
            <a:endParaRPr lang="fr-FR"/>
          </a:p>
        </p:txBody>
      </p:sp>
      <p:sp>
        <p:nvSpPr>
          <p:cNvPr id="5" name="Espace réservé du pied de page 4">
            <a:extLst>
              <a:ext uri="{FF2B5EF4-FFF2-40B4-BE49-F238E27FC236}">
                <a16:creationId xmlns:a16="http://schemas.microsoft.com/office/drawing/2014/main" id="{444550E5-315D-5D4B-829F-2661EFAC99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FB13677-BB8A-7E48-30AE-603C932AD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D65D2E-EB6E-7A46-BC69-57795E2BB51E}" type="slidenum">
              <a:rPr lang="fr-FR" smtClean="0"/>
              <a:t>‹N°›</a:t>
            </a:fld>
            <a:endParaRPr lang="fr-FR"/>
          </a:p>
        </p:txBody>
      </p:sp>
    </p:spTree>
    <p:extLst>
      <p:ext uri="{BB962C8B-B14F-4D97-AF65-F5344CB8AC3E}">
        <p14:creationId xmlns:p14="http://schemas.microsoft.com/office/powerpoint/2010/main" val="3934216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guides.github.com/features/mastering-markdown/"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hyperlink" Target="https://github.com/ikatyang/emoji-cheat-sheet/blob/master/README.md"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
        <p:cNvGrpSpPr/>
        <p:nvPr/>
      </p:nvGrpSpPr>
      <p:grpSpPr>
        <a:xfrm>
          <a:off x="0" y="0"/>
          <a:ext cx="0" cy="0"/>
          <a:chOff x="0" y="0"/>
          <a:chExt cx="0" cy="0"/>
        </a:xfrm>
      </p:grpSpPr>
      <p:sp>
        <p:nvSpPr>
          <p:cNvPr id="16" name="Google Shape;16;p1"/>
          <p:cNvSpPr/>
          <p:nvPr/>
        </p:nvSpPr>
        <p:spPr>
          <a:xfrm>
            <a:off x="9559350" y="1036705"/>
            <a:ext cx="1224000" cy="1224000"/>
          </a:xfrm>
          <a:prstGeom prst="ellipse">
            <a:avLst/>
          </a:prstGeom>
          <a:solidFill>
            <a:srgbClr val="F8B8B6">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 name="Google Shape;17;p1"/>
          <p:cNvSpPr/>
          <p:nvPr/>
        </p:nvSpPr>
        <p:spPr>
          <a:xfrm rot="908377">
            <a:off x="3695757" y="499975"/>
            <a:ext cx="8025245" cy="553368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 name="Google Shape;18;p1"/>
          <p:cNvSpPr/>
          <p:nvPr/>
        </p:nvSpPr>
        <p:spPr>
          <a:xfrm>
            <a:off x="5674274" y="1117121"/>
            <a:ext cx="578100" cy="578100"/>
          </a:xfrm>
          <a:prstGeom prst="ellipse">
            <a:avLst/>
          </a:prstGeom>
          <a:solidFill>
            <a:schemeClr val="lt1">
              <a:alpha val="0"/>
            </a:schemeClr>
          </a:solidFill>
          <a:ln w="28575" cap="flat" cmpd="sng">
            <a:solidFill>
              <a:srgbClr val="FFC000">
                <a:alpha val="49411"/>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 name="Google Shape;19;p1"/>
          <p:cNvSpPr/>
          <p:nvPr/>
        </p:nvSpPr>
        <p:spPr>
          <a:xfrm rot="-877614">
            <a:off x="4545548" y="852977"/>
            <a:ext cx="6706476" cy="4624349"/>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noFill/>
          <a:ln w="28575"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 name="Google Shape;20;p1"/>
          <p:cNvSpPr/>
          <p:nvPr/>
        </p:nvSpPr>
        <p:spPr>
          <a:xfrm>
            <a:off x="9716580" y="4489876"/>
            <a:ext cx="1282500" cy="1282500"/>
          </a:xfrm>
          <a:prstGeom prst="ellipse">
            <a:avLst/>
          </a:prstGeom>
          <a:noFill/>
          <a:ln w="238125" cap="flat" cmpd="sng">
            <a:solidFill>
              <a:srgbClr val="C9E9E4">
                <a:alpha val="49411"/>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1" name="Google Shape;21;p1"/>
          <p:cNvPicPr preferRelativeResize="0"/>
          <p:nvPr/>
        </p:nvPicPr>
        <p:blipFill rotWithShape="1">
          <a:blip r:embed="rId3">
            <a:alphaModFix amt="50000"/>
          </a:blip>
          <a:srcRect l="323" t="4548" r="1511" b="8968"/>
          <a:stretch/>
        </p:blipFill>
        <p:spPr>
          <a:xfrm rot="2230719">
            <a:off x="2501796" y="3260798"/>
            <a:ext cx="1640327" cy="1640327"/>
          </a:xfrm>
          <a:custGeom>
            <a:avLst/>
            <a:gdLst/>
            <a:ahLst/>
            <a:cxnLst/>
            <a:rect l="l" t="t" r="r" b="b"/>
            <a:pathLst>
              <a:path w="2525486" h="2525486" extrusionOk="0">
                <a:moveTo>
                  <a:pt x="1262743" y="0"/>
                </a:moveTo>
                <a:cubicBezTo>
                  <a:pt x="1960137" y="0"/>
                  <a:pt x="2525486" y="565349"/>
                  <a:pt x="2525486" y="1262743"/>
                </a:cubicBezTo>
                <a:cubicBezTo>
                  <a:pt x="2525486" y="1960137"/>
                  <a:pt x="1960137" y="2525486"/>
                  <a:pt x="1262743" y="2525486"/>
                </a:cubicBezTo>
                <a:cubicBezTo>
                  <a:pt x="565349" y="2525486"/>
                  <a:pt x="0" y="1960137"/>
                  <a:pt x="0" y="1262743"/>
                </a:cubicBezTo>
                <a:cubicBezTo>
                  <a:pt x="0" y="565349"/>
                  <a:pt x="565349" y="0"/>
                  <a:pt x="1262743" y="0"/>
                </a:cubicBezTo>
                <a:close/>
              </a:path>
            </a:pathLst>
          </a:custGeom>
          <a:noFill/>
          <a:ln>
            <a:noFill/>
          </a:ln>
        </p:spPr>
      </p:pic>
      <p:sp>
        <p:nvSpPr>
          <p:cNvPr id="22" name="Google Shape;22;p1"/>
          <p:cNvSpPr/>
          <p:nvPr/>
        </p:nvSpPr>
        <p:spPr>
          <a:xfrm>
            <a:off x="0" y="44878"/>
            <a:ext cx="841800" cy="68580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 name="Google Shape;23;p1"/>
          <p:cNvSpPr/>
          <p:nvPr/>
        </p:nvSpPr>
        <p:spPr>
          <a:xfrm rot="1422068">
            <a:off x="1447312" y="2885774"/>
            <a:ext cx="507506" cy="507506"/>
          </a:xfrm>
          <a:prstGeom prst="rect">
            <a:avLst/>
          </a:prstGeom>
          <a:noFill/>
          <a:ln w="28575" cap="flat" cmpd="sng">
            <a:solidFill>
              <a:srgbClr val="FFC000">
                <a:alpha val="49411"/>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 name="Google Shape;24;p1"/>
          <p:cNvSpPr/>
          <p:nvPr/>
        </p:nvSpPr>
        <p:spPr>
          <a:xfrm rot="2085576">
            <a:off x="3642391" y="5407705"/>
            <a:ext cx="624063" cy="537847"/>
          </a:xfrm>
          <a:prstGeom prst="triangle">
            <a:avLst>
              <a:gd name="adj" fmla="val 50000"/>
            </a:avLst>
          </a:prstGeom>
          <a:solidFill>
            <a:schemeClr val="lt1">
              <a:alpha val="0"/>
            </a:schemeClr>
          </a:solidFill>
          <a:ln w="28575" cap="flat" cmpd="sng">
            <a:solidFill>
              <a:srgbClr val="F40C54">
                <a:alpha val="49411"/>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 name="Google Shape;25;p1"/>
          <p:cNvSpPr txBox="1"/>
          <p:nvPr/>
        </p:nvSpPr>
        <p:spPr>
          <a:xfrm rot="-5400000">
            <a:off x="-1032977" y="4949138"/>
            <a:ext cx="2907805"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dirty="0">
                <a:solidFill>
                  <a:schemeClr val="lt1"/>
                </a:solidFill>
                <a:latin typeface="Work Sans"/>
                <a:ea typeface="Work Sans"/>
                <a:cs typeface="Work Sans"/>
                <a:sym typeface="Work Sans"/>
              </a:rPr>
              <a:t>B2 </a:t>
            </a:r>
            <a:r>
              <a:rPr lang="id-ID" sz="1400" b="1" i="0" u="none" strike="noStrike" cap="none" dirty="0" err="1">
                <a:solidFill>
                  <a:schemeClr val="lt1"/>
                </a:solidFill>
                <a:latin typeface="Work Sans"/>
                <a:ea typeface="Work Sans"/>
                <a:cs typeface="Work Sans"/>
                <a:sym typeface="Work Sans"/>
              </a:rPr>
              <a:t>Coding</a:t>
            </a:r>
            <a:r>
              <a:rPr lang="id-ID" sz="1400" b="1" i="0" u="none" strike="noStrike" cap="none" dirty="0">
                <a:solidFill>
                  <a:schemeClr val="lt1"/>
                </a:solidFill>
                <a:latin typeface="Work Sans"/>
                <a:ea typeface="Work Sans"/>
                <a:cs typeface="Work Sans"/>
                <a:sym typeface="Work Sans"/>
              </a:rPr>
              <a:t> &amp; Digital </a:t>
            </a:r>
            <a:r>
              <a:rPr lang="id-ID" sz="1400" b="1" i="0" u="none" strike="noStrike" cap="none" dirty="0" err="1">
                <a:solidFill>
                  <a:schemeClr val="lt1"/>
                </a:solidFill>
                <a:latin typeface="Work Sans"/>
                <a:ea typeface="Work Sans"/>
                <a:cs typeface="Work Sans"/>
                <a:sym typeface="Work Sans"/>
              </a:rPr>
              <a:t>Innovation</a:t>
            </a:r>
            <a:endParaRPr sz="1400" b="0" i="0" u="none" strike="noStrike" cap="none" dirty="0">
              <a:solidFill>
                <a:srgbClr val="000000"/>
              </a:solidFill>
              <a:latin typeface="Arial"/>
              <a:ea typeface="Arial"/>
              <a:cs typeface="Arial"/>
              <a:sym typeface="Arial"/>
            </a:endParaRPr>
          </a:p>
        </p:txBody>
      </p:sp>
      <p:sp>
        <p:nvSpPr>
          <p:cNvPr id="26" name="Google Shape;26;p1"/>
          <p:cNvSpPr txBox="1"/>
          <p:nvPr/>
        </p:nvSpPr>
        <p:spPr>
          <a:xfrm>
            <a:off x="8361450" y="6249825"/>
            <a:ext cx="3433500" cy="307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id-ID" sz="1400" b="0" i="0" u="none" strike="noStrike" cap="none" dirty="0">
                <a:solidFill>
                  <a:srgbClr val="6EC0B2"/>
                </a:solidFill>
                <a:latin typeface="Work Sans Medium"/>
                <a:ea typeface="Work Sans Medium"/>
                <a:cs typeface="Work Sans Medium"/>
                <a:sym typeface="Work Sans Medium"/>
              </a:rPr>
              <a:t>Nicolas </a:t>
            </a:r>
            <a:r>
              <a:rPr lang="id-ID" sz="1400" b="0" i="0" u="none" strike="noStrike" cap="none" dirty="0" err="1">
                <a:solidFill>
                  <a:srgbClr val="6EC0B2"/>
                </a:solidFill>
                <a:latin typeface="Work Sans Medium"/>
                <a:ea typeface="Work Sans Medium"/>
                <a:cs typeface="Work Sans Medium"/>
                <a:sym typeface="Work Sans Medium"/>
              </a:rPr>
              <a:t>de</a:t>
            </a:r>
            <a:r>
              <a:rPr lang="id-ID" sz="1400" b="0" i="0" u="none" strike="noStrike" cap="none" dirty="0">
                <a:solidFill>
                  <a:srgbClr val="6EC0B2"/>
                </a:solidFill>
                <a:latin typeface="Work Sans Medium"/>
                <a:ea typeface="Work Sans Medium"/>
                <a:cs typeface="Work Sans Medium"/>
                <a:sym typeface="Work Sans Medium"/>
              </a:rPr>
              <a:t> </a:t>
            </a:r>
            <a:r>
              <a:rPr lang="id-ID" sz="1400" b="0" i="0" u="none" strike="noStrike" cap="none" dirty="0" err="1">
                <a:solidFill>
                  <a:srgbClr val="6EC0B2"/>
                </a:solidFill>
                <a:latin typeface="Work Sans Medium"/>
                <a:ea typeface="Work Sans Medium"/>
                <a:cs typeface="Work Sans Medium"/>
                <a:sym typeface="Work Sans Medium"/>
              </a:rPr>
              <a:t>Garrigues</a:t>
            </a:r>
            <a:endParaRPr sz="1400" b="0" i="0" u="none" strike="noStrike" cap="none" dirty="0">
              <a:solidFill>
                <a:srgbClr val="000000"/>
              </a:solidFill>
              <a:latin typeface="Arial"/>
              <a:ea typeface="Arial"/>
              <a:cs typeface="Arial"/>
              <a:sym typeface="Arial"/>
            </a:endParaRPr>
          </a:p>
        </p:txBody>
      </p:sp>
      <p:grpSp>
        <p:nvGrpSpPr>
          <p:cNvPr id="27" name="Google Shape;27;p1"/>
          <p:cNvGrpSpPr/>
          <p:nvPr/>
        </p:nvGrpSpPr>
        <p:grpSpPr>
          <a:xfrm>
            <a:off x="341353" y="2633472"/>
            <a:ext cx="159000" cy="1015663"/>
            <a:chOff x="341353" y="3429000"/>
            <a:chExt cx="159000" cy="1015663"/>
          </a:xfrm>
        </p:grpSpPr>
        <p:cxnSp>
          <p:nvCxnSpPr>
            <p:cNvPr id="28" name="Google Shape;28;p1"/>
            <p:cNvCxnSpPr/>
            <p:nvPr/>
          </p:nvCxnSpPr>
          <p:spPr>
            <a:xfrm rot="10800000">
              <a:off x="420914" y="3499663"/>
              <a:ext cx="0" cy="945000"/>
            </a:xfrm>
            <a:prstGeom prst="straightConnector1">
              <a:avLst/>
            </a:prstGeom>
            <a:noFill/>
            <a:ln w="28575" cap="flat" cmpd="sng">
              <a:solidFill>
                <a:schemeClr val="lt1"/>
              </a:solidFill>
              <a:prstDash val="solid"/>
              <a:miter lim="800000"/>
              <a:headEnd type="none" w="sm" len="sm"/>
              <a:tailEnd type="none" w="sm" len="sm"/>
            </a:ln>
          </p:spPr>
        </p:cxnSp>
        <p:sp>
          <p:nvSpPr>
            <p:cNvPr id="29" name="Google Shape;29;p1"/>
            <p:cNvSpPr/>
            <p:nvPr/>
          </p:nvSpPr>
          <p:spPr>
            <a:xfrm>
              <a:off x="341353" y="3429000"/>
              <a:ext cx="159000" cy="1590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30" name="Google Shape;30;p1"/>
          <p:cNvGrpSpPr/>
          <p:nvPr/>
        </p:nvGrpSpPr>
        <p:grpSpPr>
          <a:xfrm>
            <a:off x="193556" y="301060"/>
            <a:ext cx="486300" cy="636878"/>
            <a:chOff x="193556" y="301060"/>
            <a:chExt cx="486300" cy="636878"/>
          </a:xfrm>
        </p:grpSpPr>
        <p:sp>
          <p:nvSpPr>
            <p:cNvPr id="31" name="Google Shape;31;p1"/>
            <p:cNvSpPr/>
            <p:nvPr/>
          </p:nvSpPr>
          <p:spPr>
            <a:xfrm>
              <a:off x="193556" y="301060"/>
              <a:ext cx="486300" cy="486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 name="Google Shape;32;p1"/>
            <p:cNvSpPr/>
            <p:nvPr/>
          </p:nvSpPr>
          <p:spPr>
            <a:xfrm>
              <a:off x="287887" y="630138"/>
              <a:ext cx="307800" cy="307800"/>
            </a:xfrm>
            <a:prstGeom prst="ellipse">
              <a:avLst/>
            </a:prstGeom>
            <a:noFill/>
            <a:ln w="381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33" name="Google Shape;33;p1"/>
          <p:cNvPicPr preferRelativeResize="0"/>
          <p:nvPr/>
        </p:nvPicPr>
        <p:blipFill rotWithShape="1">
          <a:blip r:embed="rId4">
            <a:alphaModFix/>
          </a:blip>
          <a:srcRect l="22495" t="16278" r="22488" b="16285"/>
          <a:stretch/>
        </p:blipFill>
        <p:spPr>
          <a:xfrm>
            <a:off x="4657579" y="827110"/>
            <a:ext cx="6707106" cy="4624783"/>
          </a:xfrm>
          <a:custGeom>
            <a:avLst/>
            <a:gdLst/>
            <a:ahLst/>
            <a:cxnLst/>
            <a:rect l="l" t="t" r="r" b="b"/>
            <a:pathLst>
              <a:path w="6707106" h="4624783" extrusionOk="0">
                <a:moveTo>
                  <a:pt x="3281734" y="205"/>
                </a:moveTo>
                <a:cubicBezTo>
                  <a:pt x="4367886" y="21976"/>
                  <a:pt x="6707106" y="1206297"/>
                  <a:pt x="6707106" y="2532948"/>
                </a:cubicBezTo>
                <a:cubicBezTo>
                  <a:pt x="6707106" y="3859599"/>
                  <a:pt x="4958134" y="4145245"/>
                  <a:pt x="3296248" y="4456092"/>
                </a:cubicBezTo>
                <a:cubicBezTo>
                  <a:pt x="1634362" y="4766939"/>
                  <a:pt x="1169905" y="4624214"/>
                  <a:pt x="654648" y="4223862"/>
                </a:cubicBezTo>
                <a:cubicBezTo>
                  <a:pt x="139391" y="3823510"/>
                  <a:pt x="-247657" y="3106263"/>
                  <a:pt x="190191" y="2402320"/>
                </a:cubicBezTo>
                <a:cubicBezTo>
                  <a:pt x="628039" y="1698377"/>
                  <a:pt x="2195582" y="-21566"/>
                  <a:pt x="3281734" y="205"/>
                </a:cubicBezTo>
                <a:close/>
              </a:path>
            </a:pathLst>
          </a:custGeom>
          <a:noFill/>
          <a:ln>
            <a:noFill/>
          </a:ln>
        </p:spPr>
      </p:pic>
      <p:sp>
        <p:nvSpPr>
          <p:cNvPr id="34" name="Google Shape;34;p1"/>
          <p:cNvSpPr/>
          <p:nvPr/>
        </p:nvSpPr>
        <p:spPr>
          <a:xfrm>
            <a:off x="1300324" y="1660433"/>
            <a:ext cx="4348500" cy="760200"/>
          </a:xfrm>
          <a:prstGeom prst="rect">
            <a:avLst/>
          </a:prstGeom>
          <a:noFill/>
          <a:ln w="28575" cap="flat" cmpd="sng">
            <a:solidFill>
              <a:srgbClr val="D2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 name="Google Shape;35;p1"/>
          <p:cNvSpPr txBox="1"/>
          <p:nvPr/>
        </p:nvSpPr>
        <p:spPr>
          <a:xfrm>
            <a:off x="1452258" y="1625074"/>
            <a:ext cx="4044600" cy="83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id-ID" sz="4500" b="0" i="0" u="none" strike="noStrike" cap="none">
                <a:solidFill>
                  <a:srgbClr val="D24B85"/>
                </a:solidFill>
                <a:latin typeface="Montserrat ExtraBold"/>
                <a:ea typeface="Montserrat ExtraBold"/>
                <a:cs typeface="Montserrat ExtraBold"/>
                <a:sym typeface="Montserrat ExtraBold"/>
              </a:rPr>
              <a:t>Git / Github</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1"/>
          <p:cNvSpPr/>
          <p:nvPr/>
        </p:nvSpPr>
        <p:spPr>
          <a:xfrm rot="-9077643">
            <a:off x="558086" y="829461"/>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rgbClr val="FFFFFF"/>
              </a:solidFill>
              <a:highlight>
                <a:schemeClr val="accent1"/>
              </a:highlight>
              <a:latin typeface="Arial"/>
              <a:ea typeface="Arial"/>
              <a:cs typeface="Arial"/>
              <a:sym typeface="Arial"/>
            </a:endParaRPr>
          </a:p>
        </p:txBody>
      </p:sp>
      <p:sp>
        <p:nvSpPr>
          <p:cNvPr id="209" name="Google Shape;209;p11"/>
          <p:cNvSpPr/>
          <p:nvPr/>
        </p:nvSpPr>
        <p:spPr>
          <a:xfrm>
            <a:off x="1394550" y="4282803"/>
            <a:ext cx="8137800" cy="738300"/>
          </a:xfrm>
          <a:prstGeom prst="rect">
            <a:avLst/>
          </a:prstGeom>
          <a:solidFill>
            <a:srgbClr val="0A0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000080"/>
              </a:highlight>
              <a:latin typeface="Arial"/>
              <a:ea typeface="Arial"/>
              <a:cs typeface="Arial"/>
              <a:sym typeface="Arial"/>
            </a:endParaRPr>
          </a:p>
        </p:txBody>
      </p:sp>
      <p:sp>
        <p:nvSpPr>
          <p:cNvPr id="210" name="Google Shape;210;p11"/>
          <p:cNvSpPr/>
          <p:nvPr/>
        </p:nvSpPr>
        <p:spPr>
          <a:xfrm>
            <a:off x="1394550" y="2758803"/>
            <a:ext cx="8137800" cy="738300"/>
          </a:xfrm>
          <a:prstGeom prst="rect">
            <a:avLst/>
          </a:prstGeom>
          <a:solidFill>
            <a:srgbClr val="0A0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000080"/>
              </a:highlight>
              <a:latin typeface="Arial"/>
              <a:ea typeface="Arial"/>
              <a:cs typeface="Arial"/>
              <a:sym typeface="Arial"/>
            </a:endParaRPr>
          </a:p>
        </p:txBody>
      </p:sp>
      <p:grpSp>
        <p:nvGrpSpPr>
          <p:cNvPr id="211" name="Google Shape;211;p11"/>
          <p:cNvGrpSpPr/>
          <p:nvPr/>
        </p:nvGrpSpPr>
        <p:grpSpPr>
          <a:xfrm rot="10800000" flipH="1">
            <a:off x="0" y="-1"/>
            <a:ext cx="2035707" cy="1391845"/>
            <a:chOff x="-3413" y="5476652"/>
            <a:chExt cx="2035707" cy="1391845"/>
          </a:xfrm>
        </p:grpSpPr>
        <p:sp>
          <p:nvSpPr>
            <p:cNvPr id="212" name="Google Shape;212;p11"/>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 name="Google Shape;213;p11"/>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14" name="Google Shape;214;p11"/>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 name="Google Shape;215;p11"/>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11"/>
          <p:cNvSpPr txBox="1"/>
          <p:nvPr/>
        </p:nvSpPr>
        <p:spPr>
          <a:xfrm>
            <a:off x="6504952" y="724475"/>
            <a:ext cx="50154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Git - Snapshot et version</a:t>
            </a:r>
            <a:endParaRPr sz="3000" b="1" i="1" u="none" strike="noStrike" cap="none">
              <a:solidFill>
                <a:srgbClr val="6EC0B2"/>
              </a:solidFill>
              <a:latin typeface="Playfair Display"/>
              <a:ea typeface="Playfair Display"/>
              <a:cs typeface="Playfair Display"/>
              <a:sym typeface="Playfair Display"/>
            </a:endParaRPr>
          </a:p>
          <a:p>
            <a:pPr marL="0" marR="0" lvl="0" indent="0" algn="r" rtl="0">
              <a:lnSpc>
                <a:spcPct val="100000"/>
              </a:lnSpc>
              <a:spcBef>
                <a:spcPts val="0"/>
              </a:spcBef>
              <a:spcAft>
                <a:spcPts val="0"/>
              </a:spcAft>
              <a:buClr>
                <a:srgbClr val="000000"/>
              </a:buClr>
              <a:buSzPts val="3000"/>
              <a:buFont typeface="Arial"/>
              <a:buNone/>
            </a:pPr>
            <a:endParaRPr sz="3000" b="1" i="0" u="none" strike="noStrike" cap="none">
              <a:solidFill>
                <a:schemeClr val="dk1"/>
              </a:solidFill>
              <a:latin typeface="Playfair Display"/>
              <a:ea typeface="Playfair Display"/>
              <a:cs typeface="Playfair Display"/>
              <a:sym typeface="Playfair Display"/>
            </a:endParaRPr>
          </a:p>
        </p:txBody>
      </p:sp>
      <p:grpSp>
        <p:nvGrpSpPr>
          <p:cNvPr id="217" name="Google Shape;217;p11"/>
          <p:cNvGrpSpPr/>
          <p:nvPr/>
        </p:nvGrpSpPr>
        <p:grpSpPr>
          <a:xfrm>
            <a:off x="10771901" y="1275232"/>
            <a:ext cx="613851" cy="128100"/>
            <a:chOff x="796819" y="2383046"/>
            <a:chExt cx="621936" cy="128100"/>
          </a:xfrm>
        </p:grpSpPr>
        <p:sp>
          <p:nvSpPr>
            <p:cNvPr id="218" name="Google Shape;218;p11"/>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9" name="Google Shape;219;p11"/>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0" name="Google Shape;220;p11"/>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21" name="Google Shape;221;p11"/>
          <p:cNvSpPr txBox="1"/>
          <p:nvPr/>
        </p:nvSpPr>
        <p:spPr>
          <a:xfrm>
            <a:off x="1307400" y="1916584"/>
            <a:ext cx="8312100" cy="395206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id-ID" sz="1600" i="0" u="none" strike="noStrike" cap="none" dirty="0">
                <a:solidFill>
                  <a:srgbClr val="000000"/>
                </a:solidFill>
                <a:latin typeface="Arial"/>
                <a:ea typeface="Arial"/>
                <a:cs typeface="Arial"/>
                <a:sym typeface="Arial"/>
              </a:rPr>
              <a:t>On </a:t>
            </a:r>
            <a:r>
              <a:rPr lang="id-ID" sz="1600" i="0" u="none" strike="noStrike" cap="none" dirty="0" err="1">
                <a:solidFill>
                  <a:srgbClr val="000000"/>
                </a:solidFill>
                <a:latin typeface="Arial"/>
                <a:ea typeface="Arial"/>
                <a:cs typeface="Arial"/>
                <a:sym typeface="Arial"/>
              </a:rPr>
              <a:t>va</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maintenant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faire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une</a:t>
            </a:r>
            <a:r>
              <a:rPr lang="id-ID" sz="1600"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snapshot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c’est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à</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dire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prendre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une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photo</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à</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l’instant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fichiers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que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l’on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souhaite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afin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créer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une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future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version</a:t>
            </a:r>
            <a:r>
              <a:rPr lang="id-ID" sz="1600" i="0" u="none" strike="noStrike" cap="none" dirty="0">
                <a:solidFill>
                  <a:srgbClr val="000000"/>
                </a:solidFill>
                <a:latin typeface="Arial"/>
                <a:ea typeface="Arial"/>
                <a:cs typeface="Arial"/>
                <a:sym typeface="Arial"/>
              </a:rPr>
              <a:t>.</a:t>
            </a:r>
            <a:endParaRPr sz="1600"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git</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add</a:t>
            </a:r>
            <a:r>
              <a:rPr lang="id-ID" sz="1600" b="1" i="0" u="none" strike="noStrike" cap="none" dirty="0">
                <a:solidFill>
                  <a:srgbClr val="FFFFFF"/>
                </a:solidFill>
                <a:highlight>
                  <a:srgbClr val="000080"/>
                </a:highlight>
                <a:latin typeface="Arial"/>
                <a:ea typeface="Arial"/>
                <a:cs typeface="Arial"/>
                <a:sym typeface="Arial"/>
              </a:rPr>
              <a:t> </a:t>
            </a:r>
            <a:r>
              <a:rPr lang="id-ID" sz="1600" b="1" i="1" u="none" strike="noStrike" cap="none" dirty="0" err="1">
                <a:solidFill>
                  <a:srgbClr val="FFFFFF"/>
                </a:solidFill>
                <a:highlight>
                  <a:srgbClr val="000080"/>
                </a:highlight>
                <a:latin typeface="Arial"/>
                <a:ea typeface="Arial"/>
                <a:cs typeface="Arial"/>
                <a:sym typeface="Arial"/>
              </a:rPr>
              <a:t>nom_du_fichier</a:t>
            </a:r>
            <a:r>
              <a:rPr lang="id-ID" sz="1600" b="1" i="0" u="none" strike="noStrike" cap="none" dirty="0">
                <a:solidFill>
                  <a:srgbClr val="000000"/>
                </a:solidFill>
                <a:highlight>
                  <a:srgbClr val="000080"/>
                </a:highlight>
                <a:latin typeface="Arial"/>
                <a:ea typeface="Arial"/>
                <a:cs typeface="Arial"/>
                <a:sym typeface="Arial"/>
              </a:rPr>
              <a:t> </a:t>
            </a:r>
            <a:endParaRPr sz="1600" b="1" i="0" u="none" strike="noStrike" cap="none" dirty="0">
              <a:solidFill>
                <a:srgbClr val="000000"/>
              </a:solidFill>
              <a:highlight>
                <a:srgbClr val="00008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a:solidFill>
                  <a:srgbClr val="000000"/>
                </a:solidFill>
                <a:latin typeface="Arial"/>
                <a:ea typeface="Arial"/>
                <a:cs typeface="Arial"/>
                <a:sym typeface="Arial"/>
              </a:rPr>
              <a:t>-&gt; </a:t>
            </a:r>
            <a:r>
              <a:rPr lang="id-ID" sz="1600" i="0" u="none" strike="noStrike" cap="none" dirty="0" err="1">
                <a:solidFill>
                  <a:srgbClr val="000000"/>
                </a:solidFill>
                <a:latin typeface="Arial"/>
                <a:ea typeface="Arial"/>
                <a:cs typeface="Arial"/>
                <a:sym typeface="Arial"/>
              </a:rPr>
              <a:t>Permet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faire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une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snapshot</a:t>
            </a:r>
            <a:r>
              <a:rPr lang="id-ID" sz="1600"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du</a:t>
            </a:r>
            <a:r>
              <a:rPr lang="id-ID" sz="1600"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fichier</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modifié</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souhaité</a:t>
            </a: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git</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add</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a:solidFill>
                  <a:srgbClr val="000000"/>
                </a:solidFill>
                <a:highlight>
                  <a:srgbClr val="000080"/>
                </a:highlight>
                <a:latin typeface="Arial"/>
                <a:ea typeface="Arial"/>
                <a:cs typeface="Arial"/>
                <a:sym typeface="Arial"/>
              </a:rPr>
              <a:t> </a:t>
            </a:r>
            <a:endParaRPr sz="1600" b="1" i="0" u="none" strike="noStrike" cap="none" dirty="0">
              <a:solidFill>
                <a:srgbClr val="000000"/>
              </a:solidFill>
              <a:highlight>
                <a:srgbClr val="00008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a:solidFill>
                  <a:srgbClr val="000000"/>
                </a:solidFill>
                <a:latin typeface="Arial"/>
                <a:ea typeface="Arial"/>
                <a:cs typeface="Arial"/>
                <a:sym typeface="Arial"/>
              </a:rPr>
              <a:t>-&gt; </a:t>
            </a:r>
            <a:r>
              <a:rPr lang="id-ID" sz="1600" i="0" u="none" strike="noStrike" cap="none" dirty="0" err="1">
                <a:solidFill>
                  <a:srgbClr val="000000"/>
                </a:solidFill>
                <a:latin typeface="Arial"/>
                <a:ea typeface="Arial"/>
                <a:cs typeface="Arial"/>
                <a:sym typeface="Arial"/>
              </a:rPr>
              <a:t>Permet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faire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un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snapshot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l’ensemble</a:t>
            </a:r>
            <a:r>
              <a:rPr lang="id-ID" sz="1600" i="0" u="none" strike="noStrike" cap="none" dirty="0">
                <a:solidFill>
                  <a:srgbClr val="000000"/>
                </a:solidFill>
                <a:latin typeface="Arial"/>
                <a:ea typeface="Arial"/>
                <a:cs typeface="Arial"/>
                <a:sym typeface="Arial"/>
              </a:rPr>
              <a:t> les </a:t>
            </a:r>
            <a:r>
              <a:rPr lang="id-ID" sz="1600" i="0" u="none" strike="noStrike" cap="none" dirty="0" err="1">
                <a:solidFill>
                  <a:srgbClr val="000000"/>
                </a:solidFill>
                <a:latin typeface="Arial"/>
                <a:ea typeface="Arial"/>
                <a:cs typeface="Arial"/>
                <a:sym typeface="Arial"/>
              </a:rPr>
              <a:t>fichiers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modifiés</a:t>
            </a:r>
            <a:r>
              <a:rPr lang="id-ID" sz="1600" i="0" u="none" strike="noStrike" cap="none" dirty="0">
                <a:solidFill>
                  <a:srgbClr val="000000"/>
                </a:solidFill>
                <a:latin typeface="Arial"/>
                <a:ea typeface="Arial"/>
                <a:cs typeface="Arial"/>
                <a:sym typeface="Arial"/>
              </a:rPr>
              <a:t>. Le </a:t>
            </a:r>
            <a:r>
              <a:rPr lang="id-ID" sz="1600" i="0" u="none" strike="noStrike" cap="none" dirty="0" err="1">
                <a:solidFill>
                  <a:srgbClr val="000000"/>
                </a:solidFill>
                <a:latin typeface="Arial"/>
                <a:ea typeface="Arial"/>
                <a:cs typeface="Arial"/>
                <a:sym typeface="Arial"/>
              </a:rPr>
              <a:t>point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présent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ici</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est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une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sorte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d’équivalent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pour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dire</a:t>
            </a:r>
            <a:r>
              <a:rPr lang="id-ID" sz="1600" i="0" u="none" strike="noStrike" cap="none" dirty="0">
                <a:solidFill>
                  <a:srgbClr val="000000"/>
                </a:solidFill>
                <a:latin typeface="Arial"/>
                <a:ea typeface="Arial"/>
                <a:cs typeface="Arial"/>
                <a:sym typeface="Arial"/>
              </a:rPr>
              <a:t> </a:t>
            </a:r>
            <a:r>
              <a:rPr lang="id-ID" sz="1600" b="1" i="0" u="none" strike="noStrike" cap="none" dirty="0">
                <a:solidFill>
                  <a:srgbClr val="000000"/>
                </a:solidFill>
                <a:latin typeface="Arial"/>
                <a:ea typeface="Arial"/>
                <a:cs typeface="Arial"/>
                <a:sym typeface="Arial"/>
              </a:rPr>
              <a:t>“</a:t>
            </a:r>
            <a:r>
              <a:rPr lang="id-ID" sz="1600" b="1" i="0" u="none" strike="noStrike" cap="none" dirty="0" err="1">
                <a:solidFill>
                  <a:srgbClr val="000000"/>
                </a:solidFill>
                <a:latin typeface="Arial"/>
                <a:ea typeface="Arial"/>
                <a:cs typeface="Arial"/>
                <a:sym typeface="Arial"/>
              </a:rPr>
              <a:t>all</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files</a:t>
            </a:r>
            <a:r>
              <a:rPr lang="id-ID" sz="1600" b="1" i="0" u="none" strike="noStrike" cap="none" dirty="0">
                <a:solidFill>
                  <a:srgbClr val="000000"/>
                </a:solidFill>
                <a:latin typeface="Arial"/>
                <a:ea typeface="Arial"/>
                <a:cs typeface="Arial"/>
                <a:sym typeface="Arial"/>
              </a:rPr>
              <a:t>”</a:t>
            </a: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2"/>
          <p:cNvSpPr/>
          <p:nvPr/>
        </p:nvSpPr>
        <p:spPr>
          <a:xfrm rot="-9077643">
            <a:off x="558086" y="829461"/>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rgbClr val="FFFFFF"/>
              </a:solidFill>
              <a:highlight>
                <a:schemeClr val="accent1"/>
              </a:highlight>
              <a:latin typeface="Arial"/>
              <a:ea typeface="Arial"/>
              <a:cs typeface="Arial"/>
              <a:sym typeface="Arial"/>
            </a:endParaRPr>
          </a:p>
        </p:txBody>
      </p:sp>
      <p:sp>
        <p:nvSpPr>
          <p:cNvPr id="227" name="Google Shape;227;p12"/>
          <p:cNvSpPr/>
          <p:nvPr/>
        </p:nvSpPr>
        <p:spPr>
          <a:xfrm>
            <a:off x="1394550" y="2794108"/>
            <a:ext cx="8137800" cy="738300"/>
          </a:xfrm>
          <a:prstGeom prst="rect">
            <a:avLst/>
          </a:prstGeom>
          <a:solidFill>
            <a:srgbClr val="0A0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8" name="Google Shape;228;p12"/>
          <p:cNvGrpSpPr/>
          <p:nvPr/>
        </p:nvGrpSpPr>
        <p:grpSpPr>
          <a:xfrm rot="10800000" flipH="1">
            <a:off x="0" y="-1"/>
            <a:ext cx="2035707" cy="1391845"/>
            <a:chOff x="-3413" y="5476652"/>
            <a:chExt cx="2035707" cy="1391845"/>
          </a:xfrm>
        </p:grpSpPr>
        <p:sp>
          <p:nvSpPr>
            <p:cNvPr id="229" name="Google Shape;229;p12"/>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0" name="Google Shape;230;p12"/>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31" name="Google Shape;231;p12"/>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2" name="Google Shape;232;p12"/>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 name="Google Shape;233;p12"/>
          <p:cNvSpPr txBox="1"/>
          <p:nvPr/>
        </p:nvSpPr>
        <p:spPr>
          <a:xfrm>
            <a:off x="6504952" y="724475"/>
            <a:ext cx="50154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Git - Snapshot et version</a:t>
            </a:r>
            <a:endParaRPr sz="3000" b="1" i="1" u="none" strike="noStrike" cap="none">
              <a:solidFill>
                <a:srgbClr val="6EC0B2"/>
              </a:solidFill>
              <a:latin typeface="Playfair Display"/>
              <a:ea typeface="Playfair Display"/>
              <a:cs typeface="Playfair Display"/>
              <a:sym typeface="Playfair Display"/>
            </a:endParaRPr>
          </a:p>
          <a:p>
            <a:pPr marL="0" marR="0" lvl="0" indent="0" algn="r" rtl="0">
              <a:lnSpc>
                <a:spcPct val="100000"/>
              </a:lnSpc>
              <a:spcBef>
                <a:spcPts val="0"/>
              </a:spcBef>
              <a:spcAft>
                <a:spcPts val="0"/>
              </a:spcAft>
              <a:buClr>
                <a:srgbClr val="000000"/>
              </a:buClr>
              <a:buSzPts val="3000"/>
              <a:buFont typeface="Arial"/>
              <a:buNone/>
            </a:pPr>
            <a:endParaRPr sz="3000" b="1" i="0" u="none" strike="noStrike" cap="none">
              <a:solidFill>
                <a:schemeClr val="dk1"/>
              </a:solidFill>
              <a:latin typeface="Playfair Display"/>
              <a:ea typeface="Playfair Display"/>
              <a:cs typeface="Playfair Display"/>
              <a:sym typeface="Playfair Display"/>
            </a:endParaRPr>
          </a:p>
        </p:txBody>
      </p:sp>
      <p:grpSp>
        <p:nvGrpSpPr>
          <p:cNvPr id="234" name="Google Shape;234;p12"/>
          <p:cNvGrpSpPr/>
          <p:nvPr/>
        </p:nvGrpSpPr>
        <p:grpSpPr>
          <a:xfrm>
            <a:off x="10771901" y="1275232"/>
            <a:ext cx="613851" cy="128100"/>
            <a:chOff x="796819" y="2383046"/>
            <a:chExt cx="621936" cy="128100"/>
          </a:xfrm>
        </p:grpSpPr>
        <p:sp>
          <p:nvSpPr>
            <p:cNvPr id="235" name="Google Shape;235;p12"/>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6" name="Google Shape;236;p12"/>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7" name="Google Shape;237;p12"/>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38" name="Google Shape;238;p12"/>
          <p:cNvSpPr txBox="1"/>
          <p:nvPr/>
        </p:nvSpPr>
        <p:spPr>
          <a:xfrm>
            <a:off x="1307400" y="1967147"/>
            <a:ext cx="8312100" cy="365329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id-ID" sz="1600" i="0" u="none" strike="noStrike" cap="none" dirty="0" err="1">
                <a:solidFill>
                  <a:srgbClr val="000000"/>
                </a:solidFill>
                <a:latin typeface="Arial"/>
                <a:ea typeface="Arial"/>
                <a:cs typeface="Arial"/>
                <a:sym typeface="Arial"/>
              </a:rPr>
              <a:t>Pour</a:t>
            </a:r>
            <a:r>
              <a:rPr lang="id-ID" sz="1600" i="0" u="none" strike="noStrike" cap="none" dirty="0">
                <a:solidFill>
                  <a:srgbClr val="000000"/>
                </a:solidFill>
                <a:latin typeface="Arial"/>
                <a:ea typeface="Arial"/>
                <a:cs typeface="Arial"/>
                <a:sym typeface="Arial"/>
              </a:rPr>
              <a:t> finir, </a:t>
            </a:r>
            <a:r>
              <a:rPr lang="id-ID" sz="1600" i="0" u="none" strike="noStrike" cap="none" dirty="0" err="1">
                <a:solidFill>
                  <a:srgbClr val="000000"/>
                </a:solidFill>
                <a:latin typeface="Arial"/>
                <a:ea typeface="Arial"/>
                <a:cs typeface="Arial"/>
                <a:sym typeface="Arial"/>
              </a:rPr>
              <a:t>une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fois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que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l’on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a</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sélectionné</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nos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différents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fichiers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à</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versionner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on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va</a:t>
            </a:r>
            <a:r>
              <a:rPr lang="id-ID" sz="1600"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créer</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la</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version</a:t>
            </a:r>
            <a:r>
              <a:rPr lang="id-ID" sz="1600" b="1"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grâce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à</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la</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commande</a:t>
            </a:r>
            <a:r>
              <a:rPr lang="id-ID" sz="1600" i="0" u="none" strike="noStrike" cap="none" dirty="0">
                <a:solidFill>
                  <a:srgbClr val="000000"/>
                </a:solidFill>
                <a:latin typeface="Arial"/>
                <a:ea typeface="Arial"/>
                <a:cs typeface="Arial"/>
                <a:sym typeface="Arial"/>
              </a:rPr>
              <a:t> </a:t>
            </a:r>
            <a:r>
              <a:rPr lang="id-ID" sz="1600" i="0" u="none" strike="noStrike" cap="none" dirty="0">
                <a:solidFill>
                  <a:srgbClr val="000000"/>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git</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commit</a:t>
            </a:r>
            <a:r>
              <a:rPr lang="id-ID" sz="1600" b="1" i="0" u="none" strike="noStrike" cap="none" dirty="0">
                <a:solidFill>
                  <a:srgbClr val="FFFFFF"/>
                </a:solidFill>
                <a:highlight>
                  <a:srgbClr val="000080"/>
                </a:highlight>
                <a:latin typeface="Arial"/>
                <a:ea typeface="Arial"/>
                <a:cs typeface="Arial"/>
                <a:sym typeface="Arial"/>
              </a:rPr>
              <a:t> </a:t>
            </a:r>
            <a:endParaRPr sz="1600" b="1" i="0" u="none" strike="noStrike" cap="none" dirty="0">
              <a:solidFill>
                <a:srgbClr val="000000"/>
              </a:solidFill>
              <a:highlight>
                <a:srgbClr val="00008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git</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commit</a:t>
            </a:r>
            <a:r>
              <a:rPr lang="id-ID" sz="1600" b="1" i="0" u="none" strike="noStrike" cap="none" dirty="0">
                <a:solidFill>
                  <a:srgbClr val="000000"/>
                </a:solidFill>
                <a:highlight>
                  <a:srgbClr val="000080"/>
                </a:highlight>
                <a:latin typeface="Arial"/>
                <a:ea typeface="Arial"/>
                <a:cs typeface="Arial"/>
                <a:sym typeface="Arial"/>
              </a:rPr>
              <a:t> </a:t>
            </a:r>
            <a:endParaRPr sz="1600" b="1" i="0" u="none" strike="noStrike" cap="none" dirty="0">
              <a:solidFill>
                <a:srgbClr val="000000"/>
              </a:solidFill>
              <a:highlight>
                <a:srgbClr val="00008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i="0" u="none" strike="noStrike" cap="none" dirty="0" err="1">
                <a:solidFill>
                  <a:srgbClr val="000000"/>
                </a:solidFill>
                <a:latin typeface="Arial"/>
                <a:ea typeface="Arial"/>
                <a:cs typeface="Arial"/>
                <a:sym typeface="Arial"/>
              </a:rPr>
              <a:t>Lorsque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cette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commande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est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lancée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elle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nous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ouvre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dans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notre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éditeur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un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fichier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permettant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renseigner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informations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relative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à</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notre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version</a:t>
            </a:r>
            <a:r>
              <a:rPr lang="id-ID" sz="1600" i="0" u="none" strike="noStrike" cap="none" dirty="0">
                <a:solidFill>
                  <a:srgbClr val="000000"/>
                </a:solidFill>
                <a:latin typeface="Arial"/>
                <a:ea typeface="Arial"/>
                <a:cs typeface="Arial"/>
                <a:sym typeface="Arial"/>
              </a:rPr>
              <a:t>. On </a:t>
            </a:r>
            <a:r>
              <a:rPr lang="id-ID" sz="1600" i="0" u="none" strike="noStrike" cap="none" dirty="0" err="1">
                <a:solidFill>
                  <a:srgbClr val="000000"/>
                </a:solidFill>
                <a:latin typeface="Arial"/>
                <a:ea typeface="Arial"/>
                <a:cs typeface="Arial"/>
                <a:sym typeface="Arial"/>
              </a:rPr>
              <a:t>va</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pouvoir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lui</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donner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une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description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légère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en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ligne</a:t>
            </a:r>
            <a:r>
              <a:rPr lang="id-ID" sz="1600" i="0" u="none" strike="noStrike" cap="none" dirty="0">
                <a:solidFill>
                  <a:srgbClr val="000000"/>
                </a:solidFill>
                <a:latin typeface="Arial"/>
                <a:ea typeface="Arial"/>
                <a:cs typeface="Arial"/>
                <a:sym typeface="Arial"/>
              </a:rPr>
              <a:t> 1, </a:t>
            </a:r>
            <a:r>
              <a:rPr lang="id-ID" sz="1600" i="0" u="none" strike="noStrike" cap="none" dirty="0" err="1">
                <a:solidFill>
                  <a:srgbClr val="000000"/>
                </a:solidFill>
                <a:latin typeface="Arial"/>
                <a:ea typeface="Arial"/>
                <a:cs typeface="Arial"/>
                <a:sym typeface="Arial"/>
              </a:rPr>
              <a:t>puis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on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peut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passer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à</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la</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ligne</a:t>
            </a:r>
            <a:r>
              <a:rPr lang="id-ID" sz="1600" i="0" u="none" strike="noStrike" cap="none" dirty="0">
                <a:solidFill>
                  <a:srgbClr val="000000"/>
                </a:solidFill>
                <a:latin typeface="Arial"/>
                <a:ea typeface="Arial"/>
                <a:cs typeface="Arial"/>
                <a:sym typeface="Arial"/>
              </a:rPr>
              <a:t> si </a:t>
            </a:r>
            <a:r>
              <a:rPr lang="id-ID" sz="1600" i="0" u="none" strike="noStrike" cap="none" dirty="0" err="1">
                <a:solidFill>
                  <a:srgbClr val="000000"/>
                </a:solidFill>
                <a:latin typeface="Arial"/>
                <a:ea typeface="Arial"/>
                <a:cs typeface="Arial"/>
                <a:sym typeface="Arial"/>
              </a:rPr>
              <a:t>on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veut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mettre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du</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détail</a:t>
            </a:r>
            <a:r>
              <a:rPr lang="id-ID" sz="1600" i="0" u="none" strike="noStrike" cap="none" dirty="0">
                <a:solidFill>
                  <a:srgbClr val="000000"/>
                </a:solidFill>
                <a:latin typeface="Arial"/>
                <a:ea typeface="Arial"/>
                <a:cs typeface="Arial"/>
                <a:sym typeface="Arial"/>
              </a:rPr>
              <a:t>. </a:t>
            </a:r>
            <a:endParaRPr sz="16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err="1">
                <a:solidFill>
                  <a:srgbClr val="000000"/>
                </a:solidFill>
                <a:latin typeface="Arial"/>
                <a:ea typeface="Arial"/>
                <a:cs typeface="Arial"/>
                <a:sym typeface="Arial"/>
              </a:rPr>
              <a:t>Pour</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valider</a:t>
            </a:r>
            <a:r>
              <a:rPr lang="id-ID" sz="1600" b="1" i="0" u="none" strike="noStrike" cap="none" dirty="0">
                <a:solidFill>
                  <a:srgbClr val="000000"/>
                </a:solidFill>
                <a:latin typeface="Arial"/>
                <a:ea typeface="Arial"/>
                <a:cs typeface="Arial"/>
                <a:sym typeface="Arial"/>
              </a:rPr>
              <a:t> le </a:t>
            </a:r>
            <a:r>
              <a:rPr lang="id-ID" sz="1600" b="1" i="0" u="none" strike="noStrike" cap="none" dirty="0" err="1">
                <a:solidFill>
                  <a:srgbClr val="000000"/>
                </a:solidFill>
                <a:latin typeface="Arial"/>
                <a:ea typeface="Arial"/>
                <a:cs typeface="Arial"/>
                <a:sym typeface="Arial"/>
              </a:rPr>
              <a:t>commit</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il</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faut</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sauvegarder</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et</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fermer</a:t>
            </a:r>
            <a:r>
              <a:rPr lang="id-ID" sz="1600" b="1" i="0" u="none" strike="noStrike" cap="none" dirty="0">
                <a:solidFill>
                  <a:srgbClr val="000000"/>
                </a:solidFill>
                <a:latin typeface="Arial"/>
                <a:ea typeface="Arial"/>
                <a:cs typeface="Arial"/>
                <a:sym typeface="Arial"/>
              </a:rPr>
              <a:t> le </a:t>
            </a:r>
            <a:r>
              <a:rPr lang="id-ID" sz="1600" b="1" i="0" u="none" strike="noStrike" cap="none" dirty="0" err="1">
                <a:solidFill>
                  <a:srgbClr val="000000"/>
                </a:solidFill>
                <a:latin typeface="Arial"/>
                <a:ea typeface="Arial"/>
                <a:cs typeface="Arial"/>
                <a:sym typeface="Arial"/>
              </a:rPr>
              <a:t>fichier</a:t>
            </a:r>
            <a:r>
              <a:rPr lang="id-ID" sz="1600" b="1" i="0" u="none" strike="noStrike" cap="none" dirty="0">
                <a:solidFill>
                  <a:srgbClr val="000000"/>
                </a:solidFill>
                <a:latin typeface="Arial"/>
                <a:ea typeface="Arial"/>
                <a:cs typeface="Arial"/>
                <a:sym typeface="Arial"/>
              </a:rPr>
              <a:t>. </a:t>
            </a:r>
            <a:endParaRPr sz="1600" b="1" i="0" u="none" strike="noStrike" cap="none" dirty="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3"/>
          <p:cNvSpPr/>
          <p:nvPr/>
        </p:nvSpPr>
        <p:spPr>
          <a:xfrm rot="-9077643">
            <a:off x="558086" y="1598561"/>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rgbClr val="FFFFFF"/>
              </a:solidFill>
              <a:highlight>
                <a:schemeClr val="accent1"/>
              </a:highlight>
              <a:latin typeface="Arial"/>
              <a:ea typeface="Arial"/>
              <a:cs typeface="Arial"/>
              <a:sym typeface="Arial"/>
            </a:endParaRPr>
          </a:p>
        </p:txBody>
      </p:sp>
      <p:sp>
        <p:nvSpPr>
          <p:cNvPr id="244" name="Google Shape;244;p13"/>
          <p:cNvSpPr/>
          <p:nvPr/>
        </p:nvSpPr>
        <p:spPr>
          <a:xfrm>
            <a:off x="1394550" y="5211090"/>
            <a:ext cx="8137800" cy="738300"/>
          </a:xfrm>
          <a:prstGeom prst="rect">
            <a:avLst/>
          </a:prstGeom>
          <a:solidFill>
            <a:srgbClr val="0A0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45" name="Google Shape;245;p13"/>
          <p:cNvSpPr/>
          <p:nvPr/>
        </p:nvSpPr>
        <p:spPr>
          <a:xfrm>
            <a:off x="1394550" y="2794108"/>
            <a:ext cx="8137800" cy="738300"/>
          </a:xfrm>
          <a:prstGeom prst="rect">
            <a:avLst/>
          </a:prstGeom>
          <a:solidFill>
            <a:srgbClr val="0A0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6" name="Google Shape;246;p13"/>
          <p:cNvGrpSpPr/>
          <p:nvPr/>
        </p:nvGrpSpPr>
        <p:grpSpPr>
          <a:xfrm rot="10800000" flipH="1">
            <a:off x="0" y="-1"/>
            <a:ext cx="2035707" cy="1391845"/>
            <a:chOff x="-3413" y="5476652"/>
            <a:chExt cx="2035707" cy="1391845"/>
          </a:xfrm>
        </p:grpSpPr>
        <p:sp>
          <p:nvSpPr>
            <p:cNvPr id="247" name="Google Shape;247;p13"/>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8" name="Google Shape;248;p13"/>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49" name="Google Shape;249;p13"/>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0" name="Google Shape;250;p13"/>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1" name="Google Shape;251;p13"/>
          <p:cNvSpPr txBox="1"/>
          <p:nvPr/>
        </p:nvSpPr>
        <p:spPr>
          <a:xfrm>
            <a:off x="6504952" y="724475"/>
            <a:ext cx="50154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Git - Snapshot et version</a:t>
            </a:r>
            <a:endParaRPr sz="3000" b="1" i="1" u="none" strike="noStrike" cap="none">
              <a:solidFill>
                <a:srgbClr val="6EC0B2"/>
              </a:solidFill>
              <a:latin typeface="Playfair Display"/>
              <a:ea typeface="Playfair Display"/>
              <a:cs typeface="Playfair Display"/>
              <a:sym typeface="Playfair Display"/>
            </a:endParaRPr>
          </a:p>
          <a:p>
            <a:pPr marL="0" marR="0" lvl="0" indent="0" algn="r" rtl="0">
              <a:lnSpc>
                <a:spcPct val="100000"/>
              </a:lnSpc>
              <a:spcBef>
                <a:spcPts val="0"/>
              </a:spcBef>
              <a:spcAft>
                <a:spcPts val="0"/>
              </a:spcAft>
              <a:buClr>
                <a:srgbClr val="000000"/>
              </a:buClr>
              <a:buSzPts val="3000"/>
              <a:buFont typeface="Arial"/>
              <a:buNone/>
            </a:pPr>
            <a:endParaRPr sz="3000" b="1" i="0" u="none" strike="noStrike" cap="none">
              <a:solidFill>
                <a:schemeClr val="dk1"/>
              </a:solidFill>
              <a:latin typeface="Playfair Display"/>
              <a:ea typeface="Playfair Display"/>
              <a:cs typeface="Playfair Display"/>
              <a:sym typeface="Playfair Display"/>
            </a:endParaRPr>
          </a:p>
        </p:txBody>
      </p:sp>
      <p:grpSp>
        <p:nvGrpSpPr>
          <p:cNvPr id="252" name="Google Shape;252;p13"/>
          <p:cNvGrpSpPr/>
          <p:nvPr/>
        </p:nvGrpSpPr>
        <p:grpSpPr>
          <a:xfrm>
            <a:off x="10771901" y="1275232"/>
            <a:ext cx="613851" cy="128100"/>
            <a:chOff x="796819" y="2383046"/>
            <a:chExt cx="621936" cy="128100"/>
          </a:xfrm>
        </p:grpSpPr>
        <p:sp>
          <p:nvSpPr>
            <p:cNvPr id="253" name="Google Shape;253;p13"/>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4" name="Google Shape;254;p13"/>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5" name="Google Shape;255;p13"/>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56" name="Google Shape;256;p13"/>
          <p:cNvSpPr txBox="1"/>
          <p:nvPr/>
        </p:nvSpPr>
        <p:spPr>
          <a:xfrm>
            <a:off x="1307400" y="1951521"/>
            <a:ext cx="8312100" cy="362871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id-ID" sz="1600" i="0" u="none" strike="noStrike" cap="none" dirty="0" err="1">
                <a:solidFill>
                  <a:srgbClr val="000000"/>
                </a:solidFill>
                <a:latin typeface="Arial"/>
                <a:ea typeface="Arial"/>
                <a:cs typeface="Arial"/>
                <a:sym typeface="Arial"/>
              </a:rPr>
              <a:t>D’une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manière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globale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lorsqu’il</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ne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s’agit</a:t>
            </a:r>
            <a:r>
              <a:rPr lang="id-ID" sz="1600" i="0" u="none" strike="noStrike" cap="none" dirty="0">
                <a:solidFill>
                  <a:srgbClr val="000000"/>
                </a:solidFill>
                <a:latin typeface="Arial"/>
                <a:ea typeface="Arial"/>
                <a:cs typeface="Arial"/>
                <a:sym typeface="Arial"/>
              </a:rPr>
              <a:t> pas </a:t>
            </a:r>
            <a:r>
              <a:rPr lang="id-ID" sz="1600" i="0" u="none" strike="noStrike" cap="none" dirty="0" err="1">
                <a:solidFill>
                  <a:srgbClr val="000000"/>
                </a:solidFill>
                <a:latin typeface="Arial"/>
                <a:ea typeface="Arial"/>
                <a:cs typeface="Arial"/>
                <a:sym typeface="Arial"/>
              </a:rPr>
              <a:t>d’un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bug</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on</a:t>
            </a:r>
            <a:r>
              <a:rPr lang="id-ID" sz="1600" i="0" u="none" strike="noStrike" cap="none" dirty="0">
                <a:solidFill>
                  <a:srgbClr val="000000"/>
                </a:solidFill>
                <a:latin typeface="Arial"/>
                <a:ea typeface="Arial"/>
                <a:cs typeface="Arial"/>
                <a:sym typeface="Arial"/>
              </a:rPr>
              <a:t> entre </a:t>
            </a:r>
            <a:r>
              <a:rPr lang="id-ID" sz="1600" i="0" u="none" strike="noStrike" cap="none" dirty="0" err="1">
                <a:solidFill>
                  <a:srgbClr val="000000"/>
                </a:solidFill>
                <a:latin typeface="Arial"/>
                <a:ea typeface="Arial"/>
                <a:cs typeface="Arial"/>
                <a:sym typeface="Arial"/>
              </a:rPr>
              <a:t>assez</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peu</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souvent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détails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on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peut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donc</a:t>
            </a:r>
            <a:r>
              <a:rPr lang="id-ID" sz="1600"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raccourcir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en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faisant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tout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en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ligne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commande</a:t>
            </a:r>
            <a:r>
              <a:rPr lang="id-ID" sz="1600" i="0" u="none" strike="noStrike" cap="none" dirty="0">
                <a:solidFill>
                  <a:srgbClr val="000000"/>
                </a:solidFill>
                <a:latin typeface="Arial"/>
                <a:ea typeface="Arial"/>
                <a:cs typeface="Arial"/>
                <a:sym typeface="Arial"/>
              </a:rPr>
              <a:t> </a:t>
            </a:r>
            <a:r>
              <a:rPr lang="id-ID" sz="1600" b="1" i="0" u="none" strike="noStrike" cap="none" dirty="0">
                <a:solidFill>
                  <a:srgbClr val="000000"/>
                </a:solidFill>
                <a:latin typeface="Arial"/>
                <a:ea typeface="Arial"/>
                <a:cs typeface="Arial"/>
                <a:sym typeface="Arial"/>
              </a:rPr>
              <a:t>:</a:t>
            </a: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git</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commit</a:t>
            </a:r>
            <a:r>
              <a:rPr lang="id-ID" sz="1600" b="1" i="0" u="none" strike="noStrike" cap="none" dirty="0">
                <a:solidFill>
                  <a:srgbClr val="FFFFFF"/>
                </a:solidFill>
                <a:highlight>
                  <a:srgbClr val="000080"/>
                </a:highlight>
                <a:latin typeface="Arial"/>
                <a:ea typeface="Arial"/>
                <a:cs typeface="Arial"/>
                <a:sym typeface="Arial"/>
              </a:rPr>
              <a:t> -m “</a:t>
            </a:r>
            <a:r>
              <a:rPr lang="id-ID" sz="1600" b="1" i="0" u="none" strike="noStrike" cap="none" dirty="0" err="1">
                <a:solidFill>
                  <a:srgbClr val="FFFFFF"/>
                </a:solidFill>
                <a:highlight>
                  <a:srgbClr val="000080"/>
                </a:highlight>
                <a:latin typeface="Arial"/>
                <a:ea typeface="Arial"/>
                <a:cs typeface="Arial"/>
                <a:sym typeface="Arial"/>
              </a:rPr>
              <a:t>Initialisation</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de</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mon</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projet</a:t>
            </a:r>
            <a:r>
              <a:rPr lang="id-ID" sz="1600" b="1" i="0" u="none" strike="noStrike" cap="none" dirty="0">
                <a:solidFill>
                  <a:srgbClr val="FFFFFF"/>
                </a:solidFill>
                <a:highlight>
                  <a:srgbClr val="000080"/>
                </a:highlight>
                <a:latin typeface="Arial"/>
                <a:ea typeface="Arial"/>
                <a:cs typeface="Arial"/>
                <a:sym typeface="Arial"/>
              </a:rPr>
              <a:t>”</a:t>
            </a:r>
            <a:r>
              <a:rPr lang="id-ID" sz="1600" b="1" i="0" u="none" strike="noStrike" cap="none" dirty="0">
                <a:solidFill>
                  <a:srgbClr val="000000"/>
                </a:solidFill>
                <a:highlight>
                  <a:srgbClr val="000080"/>
                </a:highlight>
                <a:latin typeface="Arial"/>
                <a:ea typeface="Arial"/>
                <a:cs typeface="Arial"/>
                <a:sym typeface="Arial"/>
              </a:rPr>
              <a:t> </a:t>
            </a:r>
            <a:endParaRPr sz="1600" b="1" i="0" u="none" strike="noStrike" cap="none" dirty="0">
              <a:solidFill>
                <a:srgbClr val="000000"/>
              </a:solidFill>
              <a:highlight>
                <a:srgbClr val="00008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i="0" u="none" strike="noStrike" cap="none" dirty="0">
                <a:solidFill>
                  <a:srgbClr val="000000"/>
                </a:solidFill>
                <a:latin typeface="Arial"/>
                <a:ea typeface="Arial"/>
                <a:cs typeface="Arial"/>
                <a:sym typeface="Arial"/>
              </a:rPr>
              <a:t>Ici, </a:t>
            </a:r>
            <a:r>
              <a:rPr lang="id-ID" sz="1600" i="0" u="none" strike="noStrike" cap="none" dirty="0" err="1">
                <a:solidFill>
                  <a:srgbClr val="000000"/>
                </a:solidFill>
                <a:latin typeface="Arial"/>
                <a:ea typeface="Arial"/>
                <a:cs typeface="Arial"/>
                <a:sym typeface="Arial"/>
              </a:rPr>
              <a:t>aucun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fichier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ne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s'ouvrira</a:t>
            </a:r>
            <a:r>
              <a:rPr lang="id-ID" sz="1600" i="0" u="none" strike="noStrike" cap="none" dirty="0">
                <a:solidFill>
                  <a:srgbClr val="000000"/>
                </a:solidFill>
                <a:latin typeface="Arial"/>
                <a:ea typeface="Arial"/>
                <a:cs typeface="Arial"/>
                <a:sym typeface="Arial"/>
              </a:rPr>
              <a:t>. Le </a:t>
            </a:r>
            <a:r>
              <a:rPr lang="id-ID" sz="1600" i="0" u="none" strike="noStrike" cap="none" dirty="0" err="1">
                <a:solidFill>
                  <a:srgbClr val="000000"/>
                </a:solidFill>
                <a:latin typeface="Arial"/>
                <a:ea typeface="Arial"/>
                <a:cs typeface="Arial"/>
                <a:sym typeface="Arial"/>
              </a:rPr>
              <a:t>flag</a:t>
            </a:r>
            <a:r>
              <a:rPr lang="id-ID" sz="1600" i="0" u="none" strike="noStrike" cap="none" dirty="0">
                <a:solidFill>
                  <a:srgbClr val="000000"/>
                </a:solidFill>
                <a:latin typeface="Arial"/>
                <a:ea typeface="Arial"/>
                <a:cs typeface="Arial"/>
                <a:sym typeface="Arial"/>
              </a:rPr>
              <a:t> </a:t>
            </a:r>
            <a:r>
              <a:rPr lang="id-ID" sz="1600" i="1" u="none" strike="noStrike" cap="none" dirty="0">
                <a:solidFill>
                  <a:srgbClr val="000000"/>
                </a:solidFill>
                <a:latin typeface="Arial"/>
                <a:ea typeface="Arial"/>
                <a:cs typeface="Arial"/>
                <a:sym typeface="Arial"/>
              </a:rPr>
              <a:t>-m</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suivi</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du</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message</a:t>
            </a:r>
            <a:r>
              <a:rPr lang="id-ID" sz="1600" i="0" u="none" strike="noStrike" cap="none" dirty="0">
                <a:solidFill>
                  <a:srgbClr val="000000"/>
                </a:solidFill>
                <a:latin typeface="Arial"/>
                <a:ea typeface="Arial"/>
                <a:cs typeface="Arial"/>
                <a:sym typeface="Arial"/>
              </a:rPr>
              <a:t> entre </a:t>
            </a:r>
            <a:r>
              <a:rPr lang="id-ID" sz="1600" i="0" u="none" strike="noStrike" cap="none" dirty="0" err="1">
                <a:solidFill>
                  <a:srgbClr val="000000"/>
                </a:solidFill>
                <a:latin typeface="Arial"/>
                <a:ea typeface="Arial"/>
                <a:cs typeface="Arial"/>
                <a:sym typeface="Arial"/>
              </a:rPr>
              <a:t>guillemets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suffira</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à</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valider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notre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commit</a:t>
            </a:r>
            <a:r>
              <a:rPr lang="id-ID" sz="1600" dirty="0"/>
              <a:t>.</a:t>
            </a:r>
            <a:endParaRPr sz="16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i="0" u="none" strike="noStrike" cap="none" dirty="0" err="1">
                <a:solidFill>
                  <a:srgbClr val="000000"/>
                </a:solidFill>
                <a:latin typeface="Arial"/>
                <a:ea typeface="Arial"/>
                <a:cs typeface="Arial"/>
                <a:sym typeface="Arial"/>
              </a:rPr>
              <a:t>Désormais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une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version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notre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projet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est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créé</a:t>
            </a:r>
            <a:r>
              <a:rPr lang="id-ID" sz="1600" i="0" u="none" strike="noStrike" cap="none" dirty="0">
                <a:solidFill>
                  <a:srgbClr val="000000"/>
                </a:solidFill>
                <a:latin typeface="Arial"/>
                <a:ea typeface="Arial"/>
                <a:cs typeface="Arial"/>
                <a:sym typeface="Arial"/>
              </a:rPr>
              <a:t>. On </a:t>
            </a:r>
            <a:r>
              <a:rPr lang="id-ID" sz="1600" i="0" u="none" strike="noStrike" cap="none" dirty="0" err="1">
                <a:solidFill>
                  <a:srgbClr val="000000"/>
                </a:solidFill>
                <a:latin typeface="Arial"/>
                <a:ea typeface="Arial"/>
                <a:cs typeface="Arial"/>
                <a:sym typeface="Arial"/>
              </a:rPr>
              <a:t>peut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voir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en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détail</a:t>
            </a:r>
            <a:r>
              <a:rPr lang="id-ID" sz="1600" i="0" u="none" strike="noStrike" cap="none" dirty="0">
                <a:solidFill>
                  <a:srgbClr val="000000"/>
                </a:solidFill>
                <a:latin typeface="Arial"/>
                <a:ea typeface="Arial"/>
                <a:cs typeface="Arial"/>
                <a:sym typeface="Arial"/>
              </a:rPr>
              <a:t> les </a:t>
            </a:r>
            <a:r>
              <a:rPr lang="id-ID" sz="1600" i="0" u="none" strike="noStrike" cap="none" dirty="0" err="1">
                <a:solidFill>
                  <a:srgbClr val="000000"/>
                </a:solidFill>
                <a:latin typeface="Arial"/>
                <a:ea typeface="Arial"/>
                <a:cs typeface="Arial"/>
                <a:sym typeface="Arial"/>
              </a:rPr>
              <a:t>informations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et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l’historique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tous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nos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commit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grâce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à</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la</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commande</a:t>
            </a:r>
            <a:r>
              <a:rPr lang="id-ID" sz="1600" i="0" u="none" strike="noStrike" cap="none" dirty="0">
                <a:solidFill>
                  <a:srgbClr val="000000"/>
                </a:solidFill>
                <a:latin typeface="Arial"/>
                <a:ea typeface="Arial"/>
                <a:cs typeface="Arial"/>
                <a:sym typeface="Arial"/>
              </a:rPr>
              <a:t> </a:t>
            </a:r>
            <a:r>
              <a:rPr lang="id-ID" sz="1600" i="0" u="none" strike="noStrike" cap="none" dirty="0">
                <a:solidFill>
                  <a:srgbClr val="000000"/>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git</a:t>
            </a:r>
            <a:r>
              <a:rPr lang="id-ID" sz="1600" b="1" i="0" u="none" strike="noStrike" cap="none" dirty="0">
                <a:solidFill>
                  <a:srgbClr val="FFFFFF"/>
                </a:solidFill>
                <a:highlight>
                  <a:srgbClr val="000080"/>
                </a:highlight>
                <a:latin typeface="Arial"/>
                <a:ea typeface="Arial"/>
                <a:cs typeface="Arial"/>
                <a:sym typeface="Arial"/>
              </a:rPr>
              <a:t> log</a:t>
            </a:r>
            <a:r>
              <a:rPr lang="id-ID" sz="1600" i="0" u="none" strike="noStrike" cap="none" dirty="0">
                <a:solidFill>
                  <a:srgbClr val="FFFFFF"/>
                </a:solidFill>
                <a:highlight>
                  <a:srgbClr val="000080"/>
                </a:highlight>
                <a:latin typeface="Arial"/>
                <a:ea typeface="Arial"/>
                <a:cs typeface="Arial"/>
                <a:sym typeface="Arial"/>
              </a:rPr>
              <a:t> </a:t>
            </a:r>
            <a:r>
              <a:rPr lang="id-ID" sz="1600" i="0" u="none" strike="noStrike" cap="none" dirty="0">
                <a:solidFill>
                  <a:srgbClr val="000000"/>
                </a:solidFill>
                <a:latin typeface="Arial"/>
                <a:ea typeface="Arial"/>
                <a:cs typeface="Arial"/>
                <a:sym typeface="Arial"/>
              </a:rPr>
              <a:t>.</a:t>
            </a:r>
            <a:endParaRPr lang="fr-F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lang="fr-F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git</a:t>
            </a:r>
            <a:r>
              <a:rPr lang="id-ID" sz="1600" b="1" i="0" u="none" strike="noStrike" cap="none" dirty="0">
                <a:solidFill>
                  <a:srgbClr val="FFFFFF"/>
                </a:solidFill>
                <a:highlight>
                  <a:srgbClr val="000080"/>
                </a:highlight>
                <a:latin typeface="Arial"/>
                <a:ea typeface="Arial"/>
                <a:cs typeface="Arial"/>
                <a:sym typeface="Arial"/>
              </a:rPr>
              <a:t>  log</a:t>
            </a:r>
            <a:r>
              <a:rPr lang="id-ID" sz="1600" b="1" i="0" u="none" strike="noStrike" cap="none" dirty="0">
                <a:solidFill>
                  <a:schemeClr val="dk1"/>
                </a:solidFill>
                <a:highlight>
                  <a:srgbClr val="000080"/>
                </a:highlight>
                <a:latin typeface="Arial"/>
                <a:ea typeface="Arial"/>
                <a:cs typeface="Arial"/>
                <a:sym typeface="Arial"/>
              </a:rPr>
              <a:t> </a:t>
            </a:r>
            <a:endParaRPr sz="1600" b="1" i="0" u="none" strike="noStrike" cap="none" dirty="0">
              <a:solidFill>
                <a:schemeClr val="dk1"/>
              </a:solidFill>
              <a:highlight>
                <a:srgbClr val="00008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4"/>
          <p:cNvSpPr/>
          <p:nvPr/>
        </p:nvSpPr>
        <p:spPr>
          <a:xfrm rot="-9077643">
            <a:off x="558086" y="829461"/>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rgbClr val="FFFFFF"/>
              </a:solidFill>
              <a:highlight>
                <a:schemeClr val="accent1"/>
              </a:highlight>
              <a:latin typeface="Arial"/>
              <a:ea typeface="Arial"/>
              <a:cs typeface="Arial"/>
              <a:sym typeface="Arial"/>
            </a:endParaRPr>
          </a:p>
        </p:txBody>
      </p:sp>
      <p:sp>
        <p:nvSpPr>
          <p:cNvPr id="262" name="Google Shape;262;p14"/>
          <p:cNvSpPr/>
          <p:nvPr/>
        </p:nvSpPr>
        <p:spPr>
          <a:xfrm>
            <a:off x="1394550" y="1821160"/>
            <a:ext cx="8137800" cy="738300"/>
          </a:xfrm>
          <a:prstGeom prst="rect">
            <a:avLst/>
          </a:prstGeom>
          <a:solidFill>
            <a:srgbClr val="0A0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3" name="Google Shape;263;p14"/>
          <p:cNvGrpSpPr/>
          <p:nvPr/>
        </p:nvGrpSpPr>
        <p:grpSpPr>
          <a:xfrm rot="10800000" flipH="1">
            <a:off x="0" y="-1"/>
            <a:ext cx="2035707" cy="1391845"/>
            <a:chOff x="-3413" y="5476652"/>
            <a:chExt cx="2035707" cy="1391845"/>
          </a:xfrm>
        </p:grpSpPr>
        <p:sp>
          <p:nvSpPr>
            <p:cNvPr id="264" name="Google Shape;264;p14"/>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5" name="Google Shape;265;p14"/>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66" name="Google Shape;266;p14"/>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7" name="Google Shape;267;p14"/>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8" name="Google Shape;268;p14"/>
          <p:cNvSpPr txBox="1"/>
          <p:nvPr/>
        </p:nvSpPr>
        <p:spPr>
          <a:xfrm>
            <a:off x="6504952" y="724475"/>
            <a:ext cx="50154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000"/>
              <a:buFont typeface="Arial"/>
              <a:buNone/>
            </a:pPr>
            <a:r>
              <a:rPr lang="id-ID" sz="3000" b="1" i="0" u="none" strike="noStrike" cap="none" dirty="0" err="1">
                <a:solidFill>
                  <a:schemeClr val="dk1"/>
                </a:solidFill>
                <a:latin typeface="Playfair Display"/>
                <a:ea typeface="Playfair Display"/>
                <a:cs typeface="Playfair Display"/>
                <a:sym typeface="Playfair Display"/>
              </a:rPr>
              <a:t>Git</a:t>
            </a:r>
            <a:r>
              <a:rPr lang="id-ID" sz="3000" b="1" i="0" u="none" strike="noStrike" cap="none" dirty="0">
                <a:solidFill>
                  <a:schemeClr val="dk1"/>
                </a:solidFill>
                <a:latin typeface="Playfair Display"/>
                <a:ea typeface="Playfair Display"/>
                <a:cs typeface="Playfair Display"/>
                <a:sym typeface="Playfair Display"/>
              </a:rPr>
              <a:t> - </a:t>
            </a:r>
            <a:r>
              <a:rPr lang="id-ID" sz="3000" b="1" i="0" u="none" strike="noStrike" cap="none" dirty="0" err="1">
                <a:solidFill>
                  <a:schemeClr val="dk1"/>
                </a:solidFill>
                <a:latin typeface="Playfair Display"/>
                <a:ea typeface="Playfair Display"/>
                <a:cs typeface="Playfair Display"/>
                <a:sym typeface="Playfair Display"/>
              </a:rPr>
              <a:t>Snapshot</a:t>
            </a:r>
            <a:r>
              <a:rPr lang="id-ID" sz="3000" b="1" i="0" u="none" strike="noStrike" cap="none" dirty="0">
                <a:solidFill>
                  <a:schemeClr val="dk1"/>
                </a:solidFill>
                <a:latin typeface="Playfair Display"/>
                <a:ea typeface="Playfair Display"/>
                <a:cs typeface="Playfair Display"/>
                <a:sym typeface="Playfair Display"/>
              </a:rPr>
              <a:t> </a:t>
            </a:r>
            <a:r>
              <a:rPr lang="id-ID" sz="3000" b="1" i="0" u="none" strike="noStrike" cap="none" dirty="0" err="1">
                <a:solidFill>
                  <a:schemeClr val="dk1"/>
                </a:solidFill>
                <a:latin typeface="Playfair Display"/>
                <a:ea typeface="Playfair Display"/>
                <a:cs typeface="Playfair Display"/>
                <a:sym typeface="Playfair Display"/>
              </a:rPr>
              <a:t>et</a:t>
            </a:r>
            <a:r>
              <a:rPr lang="id-ID" sz="3000" b="1" i="0" u="none" strike="noStrike" cap="none" dirty="0">
                <a:solidFill>
                  <a:schemeClr val="dk1"/>
                </a:solidFill>
                <a:latin typeface="Playfair Display"/>
                <a:ea typeface="Playfair Display"/>
                <a:cs typeface="Playfair Display"/>
                <a:sym typeface="Playfair Display"/>
              </a:rPr>
              <a:t> </a:t>
            </a:r>
            <a:r>
              <a:rPr lang="id-ID" sz="3000" b="1" i="0" u="none" strike="noStrike" cap="none" dirty="0" err="1">
                <a:solidFill>
                  <a:schemeClr val="dk1"/>
                </a:solidFill>
                <a:latin typeface="Playfair Display"/>
                <a:ea typeface="Playfair Display"/>
                <a:cs typeface="Playfair Display"/>
                <a:sym typeface="Playfair Display"/>
              </a:rPr>
              <a:t>version</a:t>
            </a:r>
            <a:endParaRPr sz="3000" b="1" i="1" u="none" strike="noStrike" cap="none" dirty="0">
              <a:solidFill>
                <a:srgbClr val="6EC0B2"/>
              </a:solidFill>
              <a:latin typeface="Playfair Display"/>
              <a:ea typeface="Playfair Display"/>
              <a:cs typeface="Playfair Display"/>
              <a:sym typeface="Playfair Display"/>
            </a:endParaRPr>
          </a:p>
          <a:p>
            <a:pPr marL="0" marR="0" lvl="0" indent="0" algn="r" rtl="0">
              <a:lnSpc>
                <a:spcPct val="100000"/>
              </a:lnSpc>
              <a:spcBef>
                <a:spcPts val="0"/>
              </a:spcBef>
              <a:spcAft>
                <a:spcPts val="0"/>
              </a:spcAft>
              <a:buClr>
                <a:srgbClr val="000000"/>
              </a:buClr>
              <a:buSzPts val="3000"/>
              <a:buFont typeface="Arial"/>
              <a:buNone/>
            </a:pPr>
            <a:endParaRPr sz="3000" b="1" i="0" u="none" strike="noStrike" cap="none" dirty="0">
              <a:solidFill>
                <a:schemeClr val="dk1"/>
              </a:solidFill>
              <a:latin typeface="Playfair Display"/>
              <a:ea typeface="Playfair Display"/>
              <a:cs typeface="Playfair Display"/>
              <a:sym typeface="Playfair Display"/>
            </a:endParaRPr>
          </a:p>
        </p:txBody>
      </p:sp>
      <p:grpSp>
        <p:nvGrpSpPr>
          <p:cNvPr id="269" name="Google Shape;269;p14"/>
          <p:cNvGrpSpPr/>
          <p:nvPr/>
        </p:nvGrpSpPr>
        <p:grpSpPr>
          <a:xfrm>
            <a:off x="10771901" y="1275232"/>
            <a:ext cx="613851" cy="128100"/>
            <a:chOff x="796819" y="2383046"/>
            <a:chExt cx="621936" cy="128100"/>
          </a:xfrm>
        </p:grpSpPr>
        <p:sp>
          <p:nvSpPr>
            <p:cNvPr id="270" name="Google Shape;270;p14"/>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1" name="Google Shape;271;p14"/>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2" name="Google Shape;272;p14"/>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73" name="Google Shape;273;p14"/>
          <p:cNvSpPr txBox="1"/>
          <p:nvPr/>
        </p:nvSpPr>
        <p:spPr>
          <a:xfrm>
            <a:off x="1306900" y="1950450"/>
            <a:ext cx="83121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git</a:t>
            </a:r>
            <a:r>
              <a:rPr lang="id-ID" sz="1600" b="1" i="0" u="none" strike="noStrike" cap="none" dirty="0">
                <a:solidFill>
                  <a:srgbClr val="FFFFFF"/>
                </a:solidFill>
                <a:highlight>
                  <a:srgbClr val="000080"/>
                </a:highlight>
                <a:latin typeface="Arial"/>
                <a:ea typeface="Arial"/>
                <a:cs typeface="Arial"/>
                <a:sym typeface="Arial"/>
              </a:rPr>
              <a:t>  log</a:t>
            </a:r>
            <a:r>
              <a:rPr lang="id-ID" sz="1600" b="1" i="0" u="none" strike="noStrike" cap="none" dirty="0">
                <a:solidFill>
                  <a:schemeClr val="dk1"/>
                </a:solidFill>
                <a:highlight>
                  <a:srgbClr val="000080"/>
                </a:highlight>
                <a:latin typeface="Arial"/>
                <a:ea typeface="Arial"/>
                <a:cs typeface="Arial"/>
                <a:sym typeface="Arial"/>
              </a:rPr>
              <a:t> </a:t>
            </a:r>
            <a:endParaRPr sz="1600" b="1" i="0" u="none" strike="noStrike" cap="none" dirty="0">
              <a:solidFill>
                <a:schemeClr val="dk1"/>
              </a:solidFill>
              <a:highlight>
                <a:srgbClr val="00008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p:txBody>
      </p:sp>
      <p:sp>
        <p:nvSpPr>
          <p:cNvPr id="275" name="Google Shape;275;p14"/>
          <p:cNvSpPr txBox="1"/>
          <p:nvPr/>
        </p:nvSpPr>
        <p:spPr>
          <a:xfrm>
            <a:off x="1306899" y="4500349"/>
            <a:ext cx="8906775" cy="216786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id-ID" sz="1600" i="0" u="none" strike="noStrike" cap="none" dirty="0">
                <a:solidFill>
                  <a:srgbClr val="000000"/>
                </a:solidFill>
                <a:latin typeface="Arial"/>
                <a:ea typeface="Arial"/>
                <a:cs typeface="Arial"/>
                <a:sym typeface="Arial"/>
              </a:rPr>
              <a:t>Le </a:t>
            </a:r>
            <a:r>
              <a:rPr lang="id-ID" sz="1600" i="0" u="none" strike="noStrike" cap="none" dirty="0" err="1">
                <a:solidFill>
                  <a:srgbClr val="000000"/>
                </a:solidFill>
                <a:latin typeface="Arial"/>
                <a:ea typeface="Arial"/>
                <a:cs typeface="Arial"/>
                <a:sym typeface="Arial"/>
              </a:rPr>
              <a:t>numéro</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la</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version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est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ici</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en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jaune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Dans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la</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plupart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des</a:t>
            </a:r>
            <a:r>
              <a:rPr lang="id-ID" sz="1600" i="0" u="none" strike="noStrike" cap="none" dirty="0">
                <a:solidFill>
                  <a:srgbClr val="000000"/>
                </a:solidFill>
                <a:latin typeface="Arial"/>
                <a:ea typeface="Arial"/>
                <a:cs typeface="Arial"/>
                <a:sym typeface="Arial"/>
              </a:rPr>
              <a:t> cas </a:t>
            </a:r>
            <a:r>
              <a:rPr lang="id-ID" sz="1600" i="0" u="none" strike="noStrike" cap="none" dirty="0" err="1">
                <a:solidFill>
                  <a:srgbClr val="000000"/>
                </a:solidFill>
                <a:latin typeface="Arial"/>
                <a:ea typeface="Arial"/>
                <a:cs typeface="Arial"/>
                <a:sym typeface="Arial"/>
              </a:rPr>
              <a:t>seuls</a:t>
            </a:r>
            <a:r>
              <a:rPr lang="id-ID" sz="1600" i="0" u="none" strike="noStrike" cap="none" dirty="0">
                <a:solidFill>
                  <a:srgbClr val="000000"/>
                </a:solidFill>
                <a:latin typeface="Arial"/>
                <a:ea typeface="Arial"/>
                <a:cs typeface="Arial"/>
                <a:sym typeface="Arial"/>
              </a:rPr>
              <a:t> les 4 </a:t>
            </a:r>
            <a:r>
              <a:rPr lang="id-ID" sz="1600" i="0" u="none" strike="noStrike" cap="none" dirty="0" err="1">
                <a:solidFill>
                  <a:srgbClr val="000000"/>
                </a:solidFill>
                <a:latin typeface="Arial"/>
                <a:ea typeface="Arial"/>
                <a:cs typeface="Arial"/>
                <a:sym typeface="Arial"/>
              </a:rPr>
              <a:t>à</a:t>
            </a:r>
            <a:r>
              <a:rPr lang="id-ID" sz="1600" i="0" u="none" strike="noStrike" cap="none" dirty="0">
                <a:solidFill>
                  <a:srgbClr val="000000"/>
                </a:solidFill>
                <a:latin typeface="Arial"/>
                <a:ea typeface="Arial"/>
                <a:cs typeface="Arial"/>
                <a:sym typeface="Arial"/>
              </a:rPr>
              <a:t> 6 </a:t>
            </a:r>
            <a:r>
              <a:rPr lang="id-ID" sz="1600" i="0" u="none" strike="noStrike" cap="none" dirty="0" err="1">
                <a:solidFill>
                  <a:srgbClr val="000000"/>
                </a:solidFill>
                <a:latin typeface="Arial"/>
                <a:ea typeface="Arial"/>
                <a:cs typeface="Arial"/>
                <a:sym typeface="Arial"/>
              </a:rPr>
              <a:t>premiers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symboles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sont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utiles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aux</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dev</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ici</a:t>
            </a:r>
            <a:r>
              <a:rPr lang="id-ID" sz="1600" i="0" u="none" strike="noStrike" cap="none" dirty="0">
                <a:solidFill>
                  <a:srgbClr val="000000"/>
                </a:solidFill>
                <a:latin typeface="Arial"/>
                <a:ea typeface="Arial"/>
                <a:cs typeface="Arial"/>
                <a:sym typeface="Arial"/>
              </a:rPr>
              <a:t> 4642). </a:t>
            </a:r>
            <a:endParaRPr sz="16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b="1" dirty="0"/>
              <a:t>m</a:t>
            </a:r>
            <a:r>
              <a:rPr lang="id-ID" sz="1600" b="1" i="0" u="none" strike="noStrike" cap="none" dirty="0">
                <a:solidFill>
                  <a:srgbClr val="000000"/>
                </a:solidFill>
                <a:latin typeface="Arial"/>
                <a:ea typeface="Arial"/>
                <a:cs typeface="Arial"/>
                <a:sym typeface="Arial"/>
              </a:rPr>
              <a:t>aster </a:t>
            </a:r>
            <a:r>
              <a:rPr lang="id-ID" sz="1600" i="0" u="none" strike="noStrike" cap="none" dirty="0">
                <a:solidFill>
                  <a:srgbClr val="000000"/>
                </a:solidFill>
                <a:latin typeface="Arial"/>
                <a:ea typeface="Arial"/>
                <a:cs typeface="Arial"/>
                <a:sym typeface="Arial"/>
              </a:rPr>
              <a:t>(</a:t>
            </a:r>
            <a:r>
              <a:rPr lang="id-ID" sz="1600" dirty="0" err="1"/>
              <a:t>aujourd’hui</a:t>
            </a:r>
            <a:r>
              <a:rPr lang="id-ID" sz="1600" dirty="0"/>
              <a:t> </a:t>
            </a:r>
            <a:r>
              <a:rPr lang="id-ID" sz="1600" b="1" dirty="0"/>
              <a:t>main</a:t>
            </a:r>
            <a:r>
              <a:rPr lang="id-ID" sz="1600" dirty="0"/>
              <a: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est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une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branche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l’endroit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ou</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l’on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va</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créer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nos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différents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commits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et</a:t>
            </a:r>
            <a:r>
              <a:rPr lang="id-ID" sz="1600" i="0" u="none" strike="noStrike" cap="none" dirty="0">
                <a:solidFill>
                  <a:srgbClr val="000000"/>
                </a:solidFill>
                <a:latin typeface="Arial"/>
                <a:ea typeface="Arial"/>
                <a:cs typeface="Arial"/>
                <a:sym typeface="Arial"/>
              </a:rPr>
              <a:t> les </a:t>
            </a:r>
            <a:r>
              <a:rPr lang="id-ID" sz="1600" i="0" u="none" strike="noStrike" cap="none" dirty="0" err="1">
                <a:solidFill>
                  <a:srgbClr val="000000"/>
                </a:solidFill>
                <a:latin typeface="Arial"/>
                <a:ea typeface="Arial"/>
                <a:cs typeface="Arial"/>
                <a:sym typeface="Arial"/>
              </a:rPr>
              <a:t>retrouver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manière</a:t>
            </a:r>
            <a:r>
              <a:rPr lang="id-ID" sz="1600" i="0" u="none" strike="noStrike" cap="none" dirty="0">
                <a:solidFill>
                  <a:srgbClr val="000000"/>
                </a:solidFill>
                <a:latin typeface="Arial"/>
                <a:ea typeface="Arial"/>
                <a:cs typeface="Arial"/>
                <a:sym typeface="Arial"/>
              </a:rPr>
              <a:t> plus </a:t>
            </a:r>
            <a:r>
              <a:rPr lang="id-ID" sz="1600" i="0" u="none" strike="noStrike" cap="none" dirty="0" err="1">
                <a:solidFill>
                  <a:srgbClr val="000000"/>
                </a:solidFill>
                <a:latin typeface="Arial"/>
                <a:ea typeface="Arial"/>
                <a:cs typeface="Arial"/>
                <a:sym typeface="Arial"/>
              </a:rPr>
              <a:t>ou</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moins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linéaire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pour</a:t>
            </a:r>
            <a:r>
              <a:rPr lang="id-ID" sz="1600" i="0" u="none" strike="noStrike" cap="none" dirty="0">
                <a:solidFill>
                  <a:srgbClr val="000000"/>
                </a:solidFill>
                <a:latin typeface="Arial"/>
                <a:ea typeface="Arial"/>
                <a:cs typeface="Arial"/>
                <a:sym typeface="Arial"/>
              </a:rPr>
              <a:t> les </a:t>
            </a:r>
            <a:r>
              <a:rPr lang="id-ID" sz="1600" i="0" u="none" strike="noStrike" cap="none" dirty="0" err="1">
                <a:solidFill>
                  <a:srgbClr val="000000"/>
                </a:solidFill>
                <a:latin typeface="Arial"/>
                <a:ea typeface="Arial"/>
                <a:cs typeface="Arial"/>
                <a:sym typeface="Arial"/>
              </a:rPr>
              <a:t>manipuler</a:t>
            </a:r>
            <a:r>
              <a:rPr lang="id-ID" sz="1600" i="0" u="none" strike="noStrike" cap="none" dirty="0">
                <a:solidFill>
                  <a:srgbClr val="000000"/>
                </a:solidFill>
                <a:latin typeface="Arial"/>
                <a:ea typeface="Arial"/>
                <a:cs typeface="Arial"/>
                <a:sym typeface="Arial"/>
              </a:rPr>
              <a:t>. Un </a:t>
            </a:r>
            <a:r>
              <a:rPr lang="id-ID" sz="1600" i="0" u="none" strike="noStrike" cap="none" dirty="0" err="1">
                <a:solidFill>
                  <a:srgbClr val="000000"/>
                </a:solidFill>
                <a:latin typeface="Arial"/>
                <a:ea typeface="Arial"/>
                <a:cs typeface="Arial"/>
                <a:sym typeface="Arial"/>
              </a:rPr>
              <a:t>exemple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simple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serait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la</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possibilité</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revenir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en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arrière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sur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la</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branche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vers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un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ancien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commit</a:t>
            </a:r>
            <a:r>
              <a:rPr lang="id-ID" sz="1600" i="0" u="none" strike="noStrike" cap="none" dirty="0">
                <a:solidFill>
                  <a:srgbClr val="000000"/>
                </a:solidFill>
                <a:latin typeface="Arial"/>
                <a:ea typeface="Arial"/>
                <a:cs typeface="Arial"/>
                <a:sym typeface="Arial"/>
              </a:rPr>
              <a:t>.</a:t>
            </a:r>
            <a:endParaRPr sz="16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i="0" u="none" strike="noStrike" cap="none" dirty="0">
                <a:solidFill>
                  <a:srgbClr val="000000"/>
                </a:solidFill>
                <a:latin typeface="Arial"/>
                <a:ea typeface="Arial"/>
                <a:cs typeface="Arial"/>
                <a:sym typeface="Arial"/>
              </a:rPr>
              <a:t>HEAD </a:t>
            </a:r>
            <a:r>
              <a:rPr lang="id-ID" sz="1600" i="0" u="none" strike="noStrike" cap="none" dirty="0" err="1">
                <a:solidFill>
                  <a:srgbClr val="000000"/>
                </a:solidFill>
                <a:latin typeface="Arial"/>
                <a:ea typeface="Arial"/>
                <a:cs typeface="Arial"/>
                <a:sym typeface="Arial"/>
              </a:rPr>
              <a:t>représente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l’endroit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la</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snapshot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courante</a:t>
            </a:r>
            <a:r>
              <a:rPr lang="id-ID" sz="1600" b="1" i="0" u="none" strike="noStrike" cap="none" dirty="0">
                <a:solidFill>
                  <a:srgbClr val="000000"/>
                </a:solidFill>
                <a:latin typeface="Arial"/>
                <a:ea typeface="Arial"/>
                <a:cs typeface="Arial"/>
                <a:sym typeface="Arial"/>
              </a:rPr>
              <a:t>.</a:t>
            </a:r>
            <a:endParaRPr sz="1600" b="1" i="0" u="none" strike="noStrike" cap="none" dirty="0">
              <a:solidFill>
                <a:srgbClr val="000000"/>
              </a:solidFill>
              <a:latin typeface="Arial"/>
              <a:ea typeface="Arial"/>
              <a:cs typeface="Arial"/>
              <a:sym typeface="Arial"/>
            </a:endParaRPr>
          </a:p>
        </p:txBody>
      </p:sp>
      <p:pic>
        <p:nvPicPr>
          <p:cNvPr id="2" name="Image 1">
            <a:extLst>
              <a:ext uri="{FF2B5EF4-FFF2-40B4-BE49-F238E27FC236}">
                <a16:creationId xmlns:a16="http://schemas.microsoft.com/office/drawing/2014/main" id="{00CC9804-1DE6-0A88-5D21-DBD7D4CDD482}"/>
              </a:ext>
            </a:extLst>
          </p:cNvPr>
          <p:cNvPicPr>
            <a:picLocks noChangeAspect="1"/>
          </p:cNvPicPr>
          <p:nvPr/>
        </p:nvPicPr>
        <p:blipFill>
          <a:blip r:embed="rId3"/>
          <a:stretch>
            <a:fillRect/>
          </a:stretch>
        </p:blipFill>
        <p:spPr>
          <a:xfrm>
            <a:off x="1394550" y="2634555"/>
            <a:ext cx="7162800" cy="17907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5"/>
          <p:cNvSpPr/>
          <p:nvPr/>
        </p:nvSpPr>
        <p:spPr>
          <a:xfrm rot="-9077643">
            <a:off x="558086" y="829461"/>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rgbClr val="FFFFFF"/>
              </a:solidFill>
              <a:highlight>
                <a:schemeClr val="accent1"/>
              </a:highlight>
              <a:latin typeface="Arial"/>
              <a:ea typeface="Arial"/>
              <a:cs typeface="Arial"/>
              <a:sym typeface="Arial"/>
            </a:endParaRPr>
          </a:p>
        </p:txBody>
      </p:sp>
      <p:sp>
        <p:nvSpPr>
          <p:cNvPr id="281" name="Google Shape;281;p15"/>
          <p:cNvSpPr/>
          <p:nvPr/>
        </p:nvSpPr>
        <p:spPr>
          <a:xfrm>
            <a:off x="1394550" y="3995585"/>
            <a:ext cx="8137800" cy="738300"/>
          </a:xfrm>
          <a:prstGeom prst="rect">
            <a:avLst/>
          </a:prstGeom>
          <a:solidFill>
            <a:srgbClr val="0A0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2" name="Google Shape;282;p15"/>
          <p:cNvGrpSpPr/>
          <p:nvPr/>
        </p:nvGrpSpPr>
        <p:grpSpPr>
          <a:xfrm rot="10800000" flipH="1">
            <a:off x="0" y="-1"/>
            <a:ext cx="2035707" cy="1391845"/>
            <a:chOff x="-3413" y="5476652"/>
            <a:chExt cx="2035707" cy="1391845"/>
          </a:xfrm>
        </p:grpSpPr>
        <p:sp>
          <p:nvSpPr>
            <p:cNvPr id="283" name="Google Shape;283;p15"/>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4" name="Google Shape;284;p15"/>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85" name="Google Shape;285;p15"/>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6" name="Google Shape;286;p15"/>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7" name="Google Shape;287;p15"/>
          <p:cNvSpPr txBox="1"/>
          <p:nvPr/>
        </p:nvSpPr>
        <p:spPr>
          <a:xfrm>
            <a:off x="5030975" y="724475"/>
            <a:ext cx="64893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Cas d’usage : un add trop rapide ? </a:t>
            </a:r>
            <a:endParaRPr sz="3000" b="1" i="1" u="none" strike="noStrike" cap="none">
              <a:solidFill>
                <a:srgbClr val="6EC0B2"/>
              </a:solidFill>
              <a:latin typeface="Playfair Display"/>
              <a:ea typeface="Playfair Display"/>
              <a:cs typeface="Playfair Display"/>
              <a:sym typeface="Playfair Display"/>
            </a:endParaRPr>
          </a:p>
          <a:p>
            <a:pPr marL="0" marR="0" lvl="0" indent="0" algn="r" rtl="0">
              <a:lnSpc>
                <a:spcPct val="100000"/>
              </a:lnSpc>
              <a:spcBef>
                <a:spcPts val="0"/>
              </a:spcBef>
              <a:spcAft>
                <a:spcPts val="0"/>
              </a:spcAft>
              <a:buClr>
                <a:srgbClr val="000000"/>
              </a:buClr>
              <a:buSzPts val="3000"/>
              <a:buFont typeface="Arial"/>
              <a:buNone/>
            </a:pPr>
            <a:endParaRPr sz="3000" b="1" i="0" u="none" strike="noStrike" cap="none">
              <a:solidFill>
                <a:schemeClr val="dk1"/>
              </a:solidFill>
              <a:latin typeface="Playfair Display"/>
              <a:ea typeface="Playfair Display"/>
              <a:cs typeface="Playfair Display"/>
              <a:sym typeface="Playfair Display"/>
            </a:endParaRPr>
          </a:p>
        </p:txBody>
      </p:sp>
      <p:grpSp>
        <p:nvGrpSpPr>
          <p:cNvPr id="288" name="Google Shape;288;p15"/>
          <p:cNvGrpSpPr/>
          <p:nvPr/>
        </p:nvGrpSpPr>
        <p:grpSpPr>
          <a:xfrm>
            <a:off x="10771901" y="1275232"/>
            <a:ext cx="613851" cy="128100"/>
            <a:chOff x="796819" y="2383046"/>
            <a:chExt cx="621936" cy="128100"/>
          </a:xfrm>
        </p:grpSpPr>
        <p:sp>
          <p:nvSpPr>
            <p:cNvPr id="289" name="Google Shape;289;p15"/>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0" name="Google Shape;290;p15"/>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1" name="Google Shape;291;p15"/>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92" name="Google Shape;292;p15"/>
          <p:cNvSpPr txBox="1"/>
          <p:nvPr/>
        </p:nvSpPr>
        <p:spPr>
          <a:xfrm>
            <a:off x="1306900" y="4124875"/>
            <a:ext cx="83121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git</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add</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index.html</a:t>
            </a:r>
            <a:endParaRPr sz="1600" b="1" i="0" u="none" strike="noStrike" cap="none" dirty="0">
              <a:solidFill>
                <a:schemeClr val="dk1"/>
              </a:solidFill>
              <a:highlight>
                <a:srgbClr val="00008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p:txBody>
      </p:sp>
      <p:sp>
        <p:nvSpPr>
          <p:cNvPr id="293" name="Google Shape;293;p15"/>
          <p:cNvSpPr txBox="1"/>
          <p:nvPr/>
        </p:nvSpPr>
        <p:spPr>
          <a:xfrm>
            <a:off x="1220250" y="2437525"/>
            <a:ext cx="8312100" cy="13885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id-ID" sz="1600" i="0" u="none" strike="noStrike" cap="none" dirty="0" err="1">
                <a:solidFill>
                  <a:srgbClr val="000000"/>
                </a:solidFill>
                <a:latin typeface="Arial"/>
                <a:ea typeface="Arial"/>
                <a:cs typeface="Arial"/>
                <a:sym typeface="Arial"/>
              </a:rPr>
              <a:t>J’ai</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commencé</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à</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modifier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un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fichier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j’en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ai</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fait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une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snapshot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mais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j’ai</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oublié</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d’y</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inclure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certaines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modifications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Que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faire</a:t>
            </a:r>
            <a:r>
              <a:rPr lang="id-ID" sz="1600" i="0" u="none" strike="noStrike" cap="none" dirty="0">
                <a:solidFill>
                  <a:srgbClr val="000000"/>
                </a:solidFill>
                <a:latin typeface="Arial"/>
                <a:ea typeface="Arial"/>
                <a:cs typeface="Arial"/>
                <a:sym typeface="Arial"/>
              </a:rPr>
              <a:t> ? </a:t>
            </a:r>
            <a:endParaRPr sz="16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i="0" u="none" strike="noStrike" cap="none" dirty="0">
                <a:solidFill>
                  <a:srgbClr val="000000"/>
                </a:solidFill>
                <a:latin typeface="Arial"/>
                <a:ea typeface="Arial"/>
                <a:cs typeface="Arial"/>
                <a:sym typeface="Arial"/>
              </a:rPr>
              <a:t>Si le </a:t>
            </a:r>
            <a:r>
              <a:rPr lang="id-ID" sz="1600" i="0" u="none" strike="noStrike" cap="none" dirty="0" err="1">
                <a:solidFill>
                  <a:srgbClr val="000000"/>
                </a:solidFill>
                <a:latin typeface="Arial"/>
                <a:ea typeface="Arial"/>
                <a:cs typeface="Arial"/>
                <a:sym typeface="Arial"/>
              </a:rPr>
              <a:t>commit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n’est</a:t>
            </a:r>
            <a:r>
              <a:rPr lang="id-ID" sz="1600" i="0" u="none" strike="noStrike" cap="none" dirty="0">
                <a:solidFill>
                  <a:srgbClr val="000000"/>
                </a:solidFill>
                <a:latin typeface="Arial"/>
                <a:ea typeface="Arial"/>
                <a:cs typeface="Arial"/>
                <a:sym typeface="Arial"/>
              </a:rPr>
              <a:t> pas </a:t>
            </a:r>
            <a:r>
              <a:rPr lang="id-ID" sz="1600" i="0" u="none" strike="noStrike" cap="none" dirty="0" err="1">
                <a:solidFill>
                  <a:srgbClr val="000000"/>
                </a:solidFill>
                <a:latin typeface="Arial"/>
                <a:ea typeface="Arial"/>
                <a:cs typeface="Arial"/>
                <a:sym typeface="Arial"/>
              </a:rPr>
              <a:t>encore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fait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il</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suffit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faire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un</a:t>
            </a:r>
            <a:r>
              <a:rPr lang="id-ID" sz="1600" i="0" u="none" strike="noStrike" cap="none" dirty="0">
                <a:solidFill>
                  <a:srgbClr val="000000"/>
                </a:solidFill>
                <a:latin typeface="Arial"/>
                <a:ea typeface="Arial"/>
                <a:cs typeface="Arial"/>
                <a:sym typeface="Arial"/>
              </a:rPr>
              <a:t> </a:t>
            </a:r>
            <a:r>
              <a:rPr lang="id-ID" sz="1600" b="1" i="0" u="none" strike="noStrike" cap="none" dirty="0">
                <a:solidFill>
                  <a:schemeClr val="bg1"/>
                </a:solidFill>
                <a:highlight>
                  <a:srgbClr val="000080"/>
                </a:highlight>
                <a:latin typeface="Arial"/>
                <a:ea typeface="Arial"/>
                <a:cs typeface="Arial"/>
                <a:sym typeface="Arial"/>
              </a:rPr>
              <a:t> </a:t>
            </a:r>
            <a:r>
              <a:rPr lang="id-ID" sz="1600" b="1" i="0" u="none" strike="noStrike" cap="none" dirty="0" err="1">
                <a:solidFill>
                  <a:schemeClr val="bg1"/>
                </a:solidFill>
                <a:highlight>
                  <a:srgbClr val="000080"/>
                </a:highlight>
                <a:latin typeface="Arial"/>
                <a:ea typeface="Arial"/>
                <a:cs typeface="Arial"/>
                <a:sym typeface="Arial"/>
              </a:rPr>
              <a:t>git</a:t>
            </a:r>
            <a:r>
              <a:rPr lang="id-ID" sz="1600" b="1" i="0" u="none" strike="noStrike" cap="none" dirty="0">
                <a:solidFill>
                  <a:schemeClr val="bg1"/>
                </a:solidFill>
                <a:highlight>
                  <a:srgbClr val="000080"/>
                </a:highlight>
                <a:latin typeface="Arial"/>
                <a:ea typeface="Arial"/>
                <a:cs typeface="Arial"/>
                <a:sym typeface="Arial"/>
              </a:rPr>
              <a:t> </a:t>
            </a:r>
            <a:r>
              <a:rPr lang="id-ID" sz="1600" b="1" i="0" u="none" strike="noStrike" cap="none" dirty="0" err="1">
                <a:solidFill>
                  <a:schemeClr val="bg1"/>
                </a:solidFill>
                <a:highlight>
                  <a:srgbClr val="000080"/>
                </a:highlight>
                <a:latin typeface="Arial"/>
                <a:ea typeface="Arial"/>
                <a:cs typeface="Arial"/>
                <a:sym typeface="Arial"/>
              </a:rPr>
              <a:t>add</a:t>
            </a:r>
            <a:r>
              <a:rPr lang="id-ID" sz="1600" b="1" i="0" u="none" strike="noStrike" cap="none" dirty="0">
                <a:solidFill>
                  <a:schemeClr val="bg1"/>
                </a:solidFill>
                <a:highlight>
                  <a:srgbClr val="000080"/>
                </a:highlight>
                <a:latin typeface="Arial"/>
                <a:ea typeface="Arial"/>
                <a:cs typeface="Arial"/>
                <a:sym typeface="Arial"/>
              </a:rPr>
              <a:t> </a:t>
            </a:r>
            <a:r>
              <a:rPr lang="id-ID" sz="1600" b="1" i="0" u="none" strike="noStrike" cap="none" dirty="0" err="1">
                <a:solidFill>
                  <a:schemeClr val="bg1"/>
                </a:solidFill>
                <a:highlight>
                  <a:srgbClr val="000080"/>
                </a:highlight>
                <a:latin typeface="Arial"/>
                <a:ea typeface="Arial"/>
                <a:cs typeface="Arial"/>
                <a:sym typeface="Arial"/>
              </a:rPr>
              <a:t>nom_du_fichier</a:t>
            </a:r>
            <a:r>
              <a:rPr lang="id-ID" sz="1600" b="1" i="0" u="none" strike="noStrike" cap="none" dirty="0">
                <a:solidFill>
                  <a:schemeClr val="bg1"/>
                </a:solidFill>
                <a:highlight>
                  <a:srgbClr val="000080"/>
                </a:highlight>
                <a:latin typeface="Arial"/>
                <a:ea typeface="Arial"/>
                <a:cs typeface="Arial"/>
                <a:sym typeface="Arial"/>
              </a:rPr>
              <a:t> </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pour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faire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la</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mise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à</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jour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la</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snapshot</a:t>
            </a:r>
            <a:r>
              <a:rPr lang="id-ID" sz="1600" i="0" u="none" strike="noStrike" cap="none" dirty="0">
                <a:solidFill>
                  <a:srgbClr val="000000"/>
                </a:solidFill>
                <a:latin typeface="Arial"/>
                <a:ea typeface="Arial"/>
                <a:cs typeface="Arial"/>
                <a:sym typeface="Arial"/>
              </a:rPr>
              <a:t>. </a:t>
            </a:r>
            <a:endParaRPr sz="1600" i="0" u="none" strike="noStrike" cap="non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p:nvPr/>
        </p:nvSpPr>
        <p:spPr>
          <a:xfrm rot="-9077643">
            <a:off x="558086" y="829461"/>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rgbClr val="FFFFFF"/>
              </a:solidFill>
              <a:highlight>
                <a:schemeClr val="accent1"/>
              </a:highlight>
              <a:latin typeface="Arial"/>
              <a:ea typeface="Arial"/>
              <a:cs typeface="Arial"/>
              <a:sym typeface="Arial"/>
            </a:endParaRPr>
          </a:p>
        </p:txBody>
      </p:sp>
      <p:grpSp>
        <p:nvGrpSpPr>
          <p:cNvPr id="299" name="Google Shape;299;p16"/>
          <p:cNvGrpSpPr/>
          <p:nvPr/>
        </p:nvGrpSpPr>
        <p:grpSpPr>
          <a:xfrm rot="10800000" flipH="1">
            <a:off x="0" y="-1"/>
            <a:ext cx="2035707" cy="1391845"/>
            <a:chOff x="-3413" y="5476652"/>
            <a:chExt cx="2035707" cy="1391845"/>
          </a:xfrm>
        </p:grpSpPr>
        <p:sp>
          <p:nvSpPr>
            <p:cNvPr id="300" name="Google Shape;300;p16"/>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1" name="Google Shape;301;p16"/>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02" name="Google Shape;302;p16"/>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3" name="Google Shape;303;p16"/>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4" name="Google Shape;304;p16"/>
          <p:cNvSpPr txBox="1"/>
          <p:nvPr/>
        </p:nvSpPr>
        <p:spPr>
          <a:xfrm>
            <a:off x="5030975" y="724475"/>
            <a:ext cx="64893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Cas d’usage : un add en trop ? </a:t>
            </a:r>
            <a:endParaRPr sz="3000" b="1" i="1" u="none" strike="noStrike" cap="none">
              <a:solidFill>
                <a:srgbClr val="6EC0B2"/>
              </a:solidFill>
              <a:latin typeface="Playfair Display"/>
              <a:ea typeface="Playfair Display"/>
              <a:cs typeface="Playfair Display"/>
              <a:sym typeface="Playfair Display"/>
            </a:endParaRPr>
          </a:p>
          <a:p>
            <a:pPr marL="0" marR="0" lvl="0" indent="0" algn="r" rtl="0">
              <a:lnSpc>
                <a:spcPct val="100000"/>
              </a:lnSpc>
              <a:spcBef>
                <a:spcPts val="0"/>
              </a:spcBef>
              <a:spcAft>
                <a:spcPts val="0"/>
              </a:spcAft>
              <a:buClr>
                <a:srgbClr val="000000"/>
              </a:buClr>
              <a:buSzPts val="3000"/>
              <a:buFont typeface="Arial"/>
              <a:buNone/>
            </a:pPr>
            <a:endParaRPr sz="3000" b="1" i="0" u="none" strike="noStrike" cap="none">
              <a:solidFill>
                <a:schemeClr val="dk1"/>
              </a:solidFill>
              <a:latin typeface="Playfair Display"/>
              <a:ea typeface="Playfair Display"/>
              <a:cs typeface="Playfair Display"/>
              <a:sym typeface="Playfair Display"/>
            </a:endParaRPr>
          </a:p>
        </p:txBody>
      </p:sp>
      <p:grpSp>
        <p:nvGrpSpPr>
          <p:cNvPr id="305" name="Google Shape;305;p16"/>
          <p:cNvGrpSpPr/>
          <p:nvPr/>
        </p:nvGrpSpPr>
        <p:grpSpPr>
          <a:xfrm>
            <a:off x="10771901" y="1275232"/>
            <a:ext cx="613851" cy="128100"/>
            <a:chOff x="796819" y="2383046"/>
            <a:chExt cx="621936" cy="128100"/>
          </a:xfrm>
        </p:grpSpPr>
        <p:sp>
          <p:nvSpPr>
            <p:cNvPr id="306" name="Google Shape;306;p16"/>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7" name="Google Shape;307;p16"/>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8" name="Google Shape;308;p16"/>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09" name="Google Shape;309;p16"/>
          <p:cNvSpPr txBox="1"/>
          <p:nvPr/>
        </p:nvSpPr>
        <p:spPr>
          <a:xfrm>
            <a:off x="1220250" y="2437525"/>
            <a:ext cx="8312100" cy="124869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err="1">
                <a:solidFill>
                  <a:srgbClr val="000000"/>
                </a:solidFill>
                <a:latin typeface="Arial"/>
                <a:ea typeface="Arial"/>
                <a:cs typeface="Arial"/>
                <a:sym typeface="Arial"/>
              </a:rPr>
              <a:t>J’ai</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fait</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une</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snapshot</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de</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mon</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fichier</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avec</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git</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add</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alors</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que</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je</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ne</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voulais</a:t>
            </a:r>
            <a:r>
              <a:rPr lang="id-ID" sz="1600" b="1" i="0" u="none" strike="noStrike" cap="none" dirty="0">
                <a:solidFill>
                  <a:srgbClr val="000000"/>
                </a:solidFill>
                <a:latin typeface="Arial"/>
                <a:ea typeface="Arial"/>
                <a:cs typeface="Arial"/>
                <a:sym typeface="Arial"/>
              </a:rPr>
              <a:t> pas </a:t>
            </a:r>
            <a:r>
              <a:rPr lang="id-ID" sz="1600" b="1" i="0" u="none" strike="noStrike" cap="none" dirty="0" err="1">
                <a:solidFill>
                  <a:srgbClr val="000000"/>
                </a:solidFill>
                <a:latin typeface="Arial"/>
                <a:ea typeface="Arial"/>
                <a:cs typeface="Arial"/>
                <a:sym typeface="Arial"/>
              </a:rPr>
              <a:t>l’inclure</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dans</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mon</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commit</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que</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faire</a:t>
            </a:r>
            <a:r>
              <a:rPr lang="id-ID" sz="1600" b="1" i="0" u="none" strike="noStrike" cap="none" dirty="0">
                <a:solidFill>
                  <a:srgbClr val="000000"/>
                </a:solidFill>
                <a:latin typeface="Arial"/>
                <a:ea typeface="Arial"/>
                <a:cs typeface="Arial"/>
                <a:sym typeface="Arial"/>
              </a:rPr>
              <a:t> ? </a:t>
            </a: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a:solidFill>
                  <a:schemeClr val="bg1"/>
                </a:solidFill>
                <a:highlight>
                  <a:srgbClr val="000080"/>
                </a:highlight>
                <a:latin typeface="Arial"/>
                <a:ea typeface="Arial"/>
                <a:cs typeface="Arial"/>
                <a:sym typeface="Arial"/>
              </a:rPr>
              <a:t> </a:t>
            </a:r>
            <a:r>
              <a:rPr lang="id-ID" sz="1600" b="1" i="0" u="none" strike="noStrike" cap="none" dirty="0" err="1">
                <a:solidFill>
                  <a:schemeClr val="bg1"/>
                </a:solidFill>
                <a:highlight>
                  <a:srgbClr val="000080"/>
                </a:highlight>
                <a:latin typeface="Arial"/>
                <a:ea typeface="Arial"/>
                <a:cs typeface="Arial"/>
                <a:sym typeface="Arial"/>
              </a:rPr>
              <a:t>git</a:t>
            </a:r>
            <a:r>
              <a:rPr lang="id-ID" sz="1600" b="1" i="0" u="none" strike="noStrike" cap="none" dirty="0">
                <a:solidFill>
                  <a:schemeClr val="bg1"/>
                </a:solidFill>
                <a:highlight>
                  <a:srgbClr val="000080"/>
                </a:highlight>
                <a:latin typeface="Arial"/>
                <a:ea typeface="Arial"/>
                <a:cs typeface="Arial"/>
                <a:sym typeface="Arial"/>
              </a:rPr>
              <a:t> status </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nous</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apporte</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la</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solution</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refaisons</a:t>
            </a:r>
            <a:r>
              <a:rPr lang="id-ID" sz="1600" b="1" i="0" u="none" strike="noStrike" cap="none" dirty="0">
                <a:solidFill>
                  <a:srgbClr val="000000"/>
                </a:solidFill>
                <a:latin typeface="Arial"/>
                <a:ea typeface="Arial"/>
                <a:cs typeface="Arial"/>
                <a:sym typeface="Arial"/>
              </a:rPr>
              <a:t>-le </a:t>
            </a:r>
            <a:r>
              <a:rPr lang="id-ID" sz="1600" b="1" i="0" u="none" strike="noStrike" cap="none" dirty="0" err="1">
                <a:solidFill>
                  <a:srgbClr val="000000"/>
                </a:solidFill>
                <a:latin typeface="Arial"/>
                <a:ea typeface="Arial"/>
                <a:cs typeface="Arial"/>
                <a:sym typeface="Arial"/>
              </a:rPr>
              <a:t>après</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notre</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git</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add</a:t>
            </a:r>
            <a:r>
              <a:rPr lang="id-ID" sz="1600" b="1" i="0" u="none" strike="noStrike" cap="none" dirty="0">
                <a:solidFill>
                  <a:srgbClr val="000000"/>
                </a:solidFill>
                <a:latin typeface="Arial"/>
                <a:ea typeface="Arial"/>
                <a:cs typeface="Arial"/>
                <a:sym typeface="Arial"/>
              </a:rPr>
              <a:t>.</a:t>
            </a:r>
            <a:endParaRPr sz="1600" b="1" i="0" u="none" strike="noStrike" cap="none" dirty="0">
              <a:solidFill>
                <a:srgbClr val="000000"/>
              </a:solidFill>
              <a:latin typeface="Arial"/>
              <a:ea typeface="Arial"/>
              <a:cs typeface="Arial"/>
              <a:sym typeface="Arial"/>
            </a:endParaRPr>
          </a:p>
        </p:txBody>
      </p:sp>
      <p:pic>
        <p:nvPicPr>
          <p:cNvPr id="2" name="Image 1">
            <a:extLst>
              <a:ext uri="{FF2B5EF4-FFF2-40B4-BE49-F238E27FC236}">
                <a16:creationId xmlns:a16="http://schemas.microsoft.com/office/drawing/2014/main" id="{F1976F68-3589-C324-EE0B-982AB74FB922}"/>
              </a:ext>
            </a:extLst>
          </p:cNvPr>
          <p:cNvPicPr>
            <a:picLocks noChangeAspect="1"/>
          </p:cNvPicPr>
          <p:nvPr/>
        </p:nvPicPr>
        <p:blipFill>
          <a:blip r:embed="rId3"/>
          <a:stretch>
            <a:fillRect/>
          </a:stretch>
        </p:blipFill>
        <p:spPr>
          <a:xfrm>
            <a:off x="1306905" y="3767770"/>
            <a:ext cx="7162800" cy="1562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7"/>
          <p:cNvSpPr/>
          <p:nvPr/>
        </p:nvSpPr>
        <p:spPr>
          <a:xfrm rot="-9077643">
            <a:off x="558086" y="829461"/>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rgbClr val="FFFFFF"/>
              </a:solidFill>
              <a:highlight>
                <a:schemeClr val="accent1"/>
              </a:highlight>
              <a:latin typeface="Arial"/>
              <a:ea typeface="Arial"/>
              <a:cs typeface="Arial"/>
              <a:sym typeface="Arial"/>
            </a:endParaRPr>
          </a:p>
        </p:txBody>
      </p:sp>
      <p:sp>
        <p:nvSpPr>
          <p:cNvPr id="316" name="Google Shape;316;p17"/>
          <p:cNvSpPr/>
          <p:nvPr/>
        </p:nvSpPr>
        <p:spPr>
          <a:xfrm>
            <a:off x="1394550" y="5290985"/>
            <a:ext cx="8137800" cy="738300"/>
          </a:xfrm>
          <a:prstGeom prst="rect">
            <a:avLst/>
          </a:prstGeom>
          <a:solidFill>
            <a:srgbClr val="0A0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7"/>
          <p:cNvSpPr/>
          <p:nvPr/>
        </p:nvSpPr>
        <p:spPr>
          <a:xfrm>
            <a:off x="1394550" y="3309785"/>
            <a:ext cx="8137800" cy="738300"/>
          </a:xfrm>
          <a:prstGeom prst="rect">
            <a:avLst/>
          </a:prstGeom>
          <a:solidFill>
            <a:srgbClr val="0A0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8" name="Google Shape;318;p17"/>
          <p:cNvGrpSpPr/>
          <p:nvPr/>
        </p:nvGrpSpPr>
        <p:grpSpPr>
          <a:xfrm rot="10800000" flipH="1">
            <a:off x="0" y="-1"/>
            <a:ext cx="2035707" cy="1391845"/>
            <a:chOff x="-3413" y="5476652"/>
            <a:chExt cx="2035707" cy="1391845"/>
          </a:xfrm>
        </p:grpSpPr>
        <p:sp>
          <p:nvSpPr>
            <p:cNvPr id="319" name="Google Shape;319;p17"/>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0" name="Google Shape;320;p17"/>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21" name="Google Shape;321;p17"/>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2" name="Google Shape;322;p17"/>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3" name="Google Shape;323;p17"/>
          <p:cNvSpPr txBox="1"/>
          <p:nvPr/>
        </p:nvSpPr>
        <p:spPr>
          <a:xfrm>
            <a:off x="5030975" y="724475"/>
            <a:ext cx="64893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Cas d’usage : un add en trop ? </a:t>
            </a:r>
            <a:endParaRPr sz="3000" b="1" i="1" u="none" strike="noStrike" cap="none">
              <a:solidFill>
                <a:srgbClr val="6EC0B2"/>
              </a:solidFill>
              <a:latin typeface="Playfair Display"/>
              <a:ea typeface="Playfair Display"/>
              <a:cs typeface="Playfair Display"/>
              <a:sym typeface="Playfair Display"/>
            </a:endParaRPr>
          </a:p>
          <a:p>
            <a:pPr marL="0" marR="0" lvl="0" indent="0" algn="r" rtl="0">
              <a:lnSpc>
                <a:spcPct val="100000"/>
              </a:lnSpc>
              <a:spcBef>
                <a:spcPts val="0"/>
              </a:spcBef>
              <a:spcAft>
                <a:spcPts val="0"/>
              </a:spcAft>
              <a:buClr>
                <a:srgbClr val="000000"/>
              </a:buClr>
              <a:buSzPts val="3000"/>
              <a:buFont typeface="Arial"/>
              <a:buNone/>
            </a:pPr>
            <a:endParaRPr sz="3000" b="1" i="0" u="none" strike="noStrike" cap="none">
              <a:solidFill>
                <a:schemeClr val="dk1"/>
              </a:solidFill>
              <a:latin typeface="Playfair Display"/>
              <a:ea typeface="Playfair Display"/>
              <a:cs typeface="Playfair Display"/>
              <a:sym typeface="Playfair Display"/>
            </a:endParaRPr>
          </a:p>
        </p:txBody>
      </p:sp>
      <p:grpSp>
        <p:nvGrpSpPr>
          <p:cNvPr id="324" name="Google Shape;324;p17"/>
          <p:cNvGrpSpPr/>
          <p:nvPr/>
        </p:nvGrpSpPr>
        <p:grpSpPr>
          <a:xfrm>
            <a:off x="10771901" y="1275232"/>
            <a:ext cx="613851" cy="128100"/>
            <a:chOff x="796819" y="2383046"/>
            <a:chExt cx="621936" cy="128100"/>
          </a:xfrm>
        </p:grpSpPr>
        <p:sp>
          <p:nvSpPr>
            <p:cNvPr id="325" name="Google Shape;325;p17"/>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17"/>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17"/>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28" name="Google Shape;328;p17"/>
          <p:cNvSpPr txBox="1"/>
          <p:nvPr/>
        </p:nvSpPr>
        <p:spPr>
          <a:xfrm>
            <a:off x="1306900" y="3439075"/>
            <a:ext cx="83121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git</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restore</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staged</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style.css</a:t>
            </a:r>
            <a:endParaRPr sz="1600" b="1" i="0" u="none" strike="noStrike" cap="none" dirty="0">
              <a:solidFill>
                <a:schemeClr val="dk1"/>
              </a:solidFill>
              <a:highlight>
                <a:srgbClr val="00008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p:txBody>
      </p:sp>
      <p:sp>
        <p:nvSpPr>
          <p:cNvPr id="329" name="Google Shape;329;p17"/>
          <p:cNvSpPr txBox="1"/>
          <p:nvPr/>
        </p:nvSpPr>
        <p:spPr>
          <a:xfrm>
            <a:off x="1220250" y="2437525"/>
            <a:ext cx="83121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err="1">
                <a:solidFill>
                  <a:srgbClr val="000000"/>
                </a:solidFill>
                <a:latin typeface="Arial"/>
                <a:ea typeface="Arial"/>
                <a:cs typeface="Arial"/>
                <a:sym typeface="Arial"/>
              </a:rPr>
              <a:t>Pour</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retirer</a:t>
            </a:r>
            <a:r>
              <a:rPr lang="id-ID" sz="1600" b="1" i="0" u="none" strike="noStrike" cap="none" dirty="0">
                <a:solidFill>
                  <a:srgbClr val="000000"/>
                </a:solidFill>
                <a:latin typeface="Arial"/>
                <a:ea typeface="Arial"/>
                <a:cs typeface="Arial"/>
                <a:sym typeface="Arial"/>
              </a:rPr>
              <a:t> par </a:t>
            </a:r>
            <a:r>
              <a:rPr lang="id-ID" sz="1600" b="1" i="0" u="none" strike="noStrike" cap="none" dirty="0" err="1">
                <a:solidFill>
                  <a:srgbClr val="000000"/>
                </a:solidFill>
                <a:latin typeface="Arial"/>
                <a:ea typeface="Arial"/>
                <a:cs typeface="Arial"/>
                <a:sym typeface="Arial"/>
              </a:rPr>
              <a:t>exemple</a:t>
            </a:r>
            <a:r>
              <a:rPr lang="id-ID" sz="1600" b="1" i="0" u="none" strike="noStrike" cap="none" dirty="0">
                <a:solidFill>
                  <a:srgbClr val="000000"/>
                </a:solidFill>
                <a:latin typeface="Arial"/>
                <a:ea typeface="Arial"/>
                <a:cs typeface="Arial"/>
                <a:sym typeface="Arial"/>
              </a:rPr>
              <a:t> le </a:t>
            </a:r>
            <a:r>
              <a:rPr lang="id-ID" sz="1600" b="1" i="0" u="none" strike="noStrike" cap="none" dirty="0" err="1">
                <a:solidFill>
                  <a:srgbClr val="000000"/>
                </a:solidFill>
                <a:latin typeface="Arial"/>
                <a:ea typeface="Arial"/>
                <a:cs typeface="Arial"/>
                <a:sym typeface="Arial"/>
              </a:rPr>
              <a:t>style.css</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de</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notre</a:t>
            </a:r>
            <a:r>
              <a:rPr lang="id-ID" sz="1600" b="1" i="0" u="none" strike="noStrike" cap="none" dirty="0">
                <a:solidFill>
                  <a:srgbClr val="000000"/>
                </a:solidFill>
                <a:latin typeface="Arial"/>
                <a:ea typeface="Arial"/>
                <a:cs typeface="Arial"/>
                <a:sym typeface="Arial"/>
              </a:rPr>
              <a:t> set </a:t>
            </a:r>
            <a:r>
              <a:rPr lang="id-ID" sz="1600" b="1" i="0" u="none" strike="noStrike" cap="none" dirty="0" err="1">
                <a:solidFill>
                  <a:srgbClr val="000000"/>
                </a:solidFill>
                <a:latin typeface="Arial"/>
                <a:ea typeface="Arial"/>
                <a:cs typeface="Arial"/>
                <a:sym typeface="Arial"/>
              </a:rPr>
              <a:t>de</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snapshot</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je</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peux</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donc</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faire</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la</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commande</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suivante</a:t>
            </a:r>
            <a:r>
              <a:rPr lang="id-ID" sz="1600" b="1" i="0" u="none" strike="noStrike" cap="none" dirty="0">
                <a:solidFill>
                  <a:srgbClr val="000000"/>
                </a:solidFill>
                <a:latin typeface="Arial"/>
                <a:ea typeface="Arial"/>
                <a:cs typeface="Arial"/>
                <a:sym typeface="Arial"/>
              </a:rPr>
              <a:t> : </a:t>
            </a:r>
            <a:endParaRPr sz="1600" b="1" i="0" u="none" strike="noStrike" cap="none" dirty="0">
              <a:solidFill>
                <a:srgbClr val="000000"/>
              </a:solidFill>
              <a:latin typeface="Arial"/>
              <a:ea typeface="Arial"/>
              <a:cs typeface="Arial"/>
              <a:sym typeface="Arial"/>
            </a:endParaRPr>
          </a:p>
        </p:txBody>
      </p:sp>
      <p:sp>
        <p:nvSpPr>
          <p:cNvPr id="330" name="Google Shape;330;p17"/>
          <p:cNvSpPr txBox="1"/>
          <p:nvPr/>
        </p:nvSpPr>
        <p:spPr>
          <a:xfrm>
            <a:off x="1306900" y="5420275"/>
            <a:ext cx="83121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git</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restore</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index.html</a:t>
            </a:r>
            <a:endParaRPr sz="1600" b="1" i="0" u="none" strike="noStrike" cap="none" dirty="0">
              <a:solidFill>
                <a:schemeClr val="dk1"/>
              </a:solidFill>
              <a:highlight>
                <a:srgbClr val="00008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p:txBody>
      </p:sp>
      <p:sp>
        <p:nvSpPr>
          <p:cNvPr id="331" name="Google Shape;331;p17"/>
          <p:cNvSpPr txBox="1"/>
          <p:nvPr/>
        </p:nvSpPr>
        <p:spPr>
          <a:xfrm>
            <a:off x="1220250" y="4418725"/>
            <a:ext cx="83121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err="1">
                <a:solidFill>
                  <a:srgbClr val="000000"/>
                </a:solidFill>
                <a:latin typeface="Arial"/>
                <a:ea typeface="Arial"/>
                <a:cs typeface="Arial"/>
                <a:sym typeface="Arial"/>
              </a:rPr>
              <a:t>Enfin</a:t>
            </a:r>
            <a:r>
              <a:rPr lang="id-ID" sz="1600" b="1" i="0" u="none" strike="noStrike" cap="none" dirty="0">
                <a:solidFill>
                  <a:srgbClr val="000000"/>
                </a:solidFill>
                <a:latin typeface="Arial"/>
                <a:ea typeface="Arial"/>
                <a:cs typeface="Arial"/>
                <a:sym typeface="Arial"/>
              </a:rPr>
              <a:t>, si </a:t>
            </a:r>
            <a:r>
              <a:rPr lang="id-ID" sz="1600" b="1" i="0" u="none" strike="noStrike" cap="none" dirty="0" err="1">
                <a:solidFill>
                  <a:srgbClr val="000000"/>
                </a:solidFill>
                <a:latin typeface="Arial"/>
                <a:ea typeface="Arial"/>
                <a:cs typeface="Arial"/>
                <a:sym typeface="Arial"/>
              </a:rPr>
              <a:t>j’ai</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modifié</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un</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fichier</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mais</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qu’au</a:t>
            </a:r>
            <a:r>
              <a:rPr lang="id-ID" sz="1600" b="1" i="0" u="none" strike="noStrike" cap="none" dirty="0">
                <a:solidFill>
                  <a:srgbClr val="000000"/>
                </a:solidFill>
                <a:latin typeface="Arial"/>
                <a:ea typeface="Arial"/>
                <a:cs typeface="Arial"/>
                <a:sym typeface="Arial"/>
              </a:rPr>
              <a:t> final </a:t>
            </a:r>
            <a:r>
              <a:rPr lang="id-ID" sz="1600" b="1" i="0" u="none" strike="noStrike" cap="none" dirty="0" err="1">
                <a:solidFill>
                  <a:srgbClr val="000000"/>
                </a:solidFill>
                <a:latin typeface="Arial"/>
                <a:ea typeface="Arial"/>
                <a:cs typeface="Arial"/>
                <a:sym typeface="Arial"/>
              </a:rPr>
              <a:t>je</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veux</a:t>
            </a:r>
            <a:r>
              <a:rPr lang="id-ID" sz="1600" b="1" i="0" u="none" strike="noStrike" cap="none" dirty="0">
                <a:solidFill>
                  <a:srgbClr val="000000"/>
                </a:solidFill>
                <a:latin typeface="Arial"/>
                <a:ea typeface="Arial"/>
                <a:cs typeface="Arial"/>
                <a:sym typeface="Arial"/>
              </a:rPr>
              <a:t> le </a:t>
            </a:r>
            <a:r>
              <a:rPr lang="id-ID" sz="1600" b="1" i="0" u="none" strike="noStrike" cap="none" dirty="0" err="1">
                <a:solidFill>
                  <a:srgbClr val="000000"/>
                </a:solidFill>
                <a:latin typeface="Arial"/>
                <a:ea typeface="Arial"/>
                <a:cs typeface="Arial"/>
                <a:sym typeface="Arial"/>
              </a:rPr>
              <a:t>remettre</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à</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l’état</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de</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mon</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dernier</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commit</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je</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peux</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faire</a:t>
            </a:r>
            <a:r>
              <a:rPr lang="id-ID" sz="1600" b="1" i="0" u="none" strike="noStrike" cap="none" dirty="0">
                <a:solidFill>
                  <a:srgbClr val="000000"/>
                </a:solidFill>
                <a:latin typeface="Arial"/>
                <a:ea typeface="Arial"/>
                <a:cs typeface="Arial"/>
                <a:sym typeface="Arial"/>
              </a:rPr>
              <a:t> :</a:t>
            </a:r>
            <a:endParaRPr sz="1600" b="1" i="0" u="none" strike="noStrike" cap="none" dirty="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8"/>
          <p:cNvSpPr/>
          <p:nvPr/>
        </p:nvSpPr>
        <p:spPr>
          <a:xfrm rot="-762196" flipH="1">
            <a:off x="2042239" y="779513"/>
            <a:ext cx="7167606" cy="4942314"/>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7" name="Google Shape;337;p18"/>
          <p:cNvSpPr/>
          <p:nvPr/>
        </p:nvSpPr>
        <p:spPr>
          <a:xfrm rot="-2523422" flipH="1">
            <a:off x="1289795" y="1033101"/>
            <a:ext cx="7158971" cy="4936360"/>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noFill/>
          <a:ln w="28575"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8" name="Google Shape;338;p18"/>
          <p:cNvSpPr/>
          <p:nvPr/>
        </p:nvSpPr>
        <p:spPr>
          <a:xfrm>
            <a:off x="1366730" y="2153007"/>
            <a:ext cx="1282500" cy="1282500"/>
          </a:xfrm>
          <a:prstGeom prst="ellipse">
            <a:avLst/>
          </a:prstGeom>
          <a:noFill/>
          <a:ln w="238125" cap="flat" cmpd="sng">
            <a:solidFill>
              <a:srgbClr val="E0F0E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39" name="Google Shape;339;p18"/>
          <p:cNvPicPr preferRelativeResize="0"/>
          <p:nvPr/>
        </p:nvPicPr>
        <p:blipFill rotWithShape="1">
          <a:blip r:embed="rId3">
            <a:alphaModFix amt="50000"/>
          </a:blip>
          <a:srcRect l="323" t="4548" r="1511" b="8968"/>
          <a:stretch/>
        </p:blipFill>
        <p:spPr>
          <a:xfrm rot="2230719">
            <a:off x="5273626" y="4301123"/>
            <a:ext cx="1640327" cy="1640327"/>
          </a:xfrm>
          <a:custGeom>
            <a:avLst/>
            <a:gdLst/>
            <a:ahLst/>
            <a:cxnLst/>
            <a:rect l="l" t="t" r="r" b="b"/>
            <a:pathLst>
              <a:path w="2525486" h="2525486" extrusionOk="0">
                <a:moveTo>
                  <a:pt x="1262743" y="0"/>
                </a:moveTo>
                <a:cubicBezTo>
                  <a:pt x="1960137" y="0"/>
                  <a:pt x="2525486" y="565349"/>
                  <a:pt x="2525486" y="1262743"/>
                </a:cubicBezTo>
                <a:cubicBezTo>
                  <a:pt x="2525486" y="1960137"/>
                  <a:pt x="1960137" y="2525486"/>
                  <a:pt x="1262743" y="2525486"/>
                </a:cubicBezTo>
                <a:cubicBezTo>
                  <a:pt x="565349" y="2525486"/>
                  <a:pt x="0" y="1960137"/>
                  <a:pt x="0" y="1262743"/>
                </a:cubicBezTo>
                <a:cubicBezTo>
                  <a:pt x="0" y="565349"/>
                  <a:pt x="565349" y="0"/>
                  <a:pt x="1262743" y="0"/>
                </a:cubicBezTo>
                <a:close/>
              </a:path>
            </a:pathLst>
          </a:custGeom>
          <a:noFill/>
          <a:ln>
            <a:noFill/>
          </a:ln>
        </p:spPr>
      </p:pic>
      <p:sp>
        <p:nvSpPr>
          <p:cNvPr id="340" name="Google Shape;340;p18"/>
          <p:cNvSpPr/>
          <p:nvPr/>
        </p:nvSpPr>
        <p:spPr>
          <a:xfrm>
            <a:off x="0" y="3151163"/>
            <a:ext cx="841800" cy="37068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1" name="Google Shape;341;p18"/>
          <p:cNvSpPr/>
          <p:nvPr/>
        </p:nvSpPr>
        <p:spPr>
          <a:xfrm>
            <a:off x="11350171" y="-1"/>
            <a:ext cx="841800" cy="37068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2" name="Google Shape;342;p18"/>
          <p:cNvSpPr txBox="1"/>
          <p:nvPr/>
        </p:nvSpPr>
        <p:spPr>
          <a:xfrm rot="-5400000">
            <a:off x="-581974" y="5400140"/>
            <a:ext cx="2005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chemeClr val="lt1"/>
                </a:solidFill>
                <a:latin typeface="Work Sans"/>
                <a:ea typeface="Work Sans"/>
                <a:cs typeface="Work Sans"/>
                <a:sym typeface="Work Sans"/>
              </a:rPr>
              <a:t>Lien avec github</a:t>
            </a:r>
            <a:endParaRPr sz="1400" b="0" i="0" u="none" strike="noStrike" cap="none">
              <a:solidFill>
                <a:srgbClr val="000000"/>
              </a:solidFill>
              <a:latin typeface="Arial"/>
              <a:ea typeface="Arial"/>
              <a:cs typeface="Arial"/>
              <a:sym typeface="Arial"/>
            </a:endParaRPr>
          </a:p>
        </p:txBody>
      </p:sp>
      <p:cxnSp>
        <p:nvCxnSpPr>
          <p:cNvPr id="343" name="Google Shape;343;p18"/>
          <p:cNvCxnSpPr/>
          <p:nvPr/>
        </p:nvCxnSpPr>
        <p:spPr>
          <a:xfrm rot="10800000">
            <a:off x="420914" y="3499663"/>
            <a:ext cx="0" cy="945000"/>
          </a:xfrm>
          <a:prstGeom prst="straightConnector1">
            <a:avLst/>
          </a:prstGeom>
          <a:solidFill>
            <a:srgbClr val="F2F2F2"/>
          </a:solidFill>
          <a:ln w="28575" cap="flat" cmpd="sng">
            <a:solidFill>
              <a:srgbClr val="F2F2F2"/>
            </a:solidFill>
            <a:prstDash val="solid"/>
            <a:miter lim="800000"/>
            <a:headEnd type="none" w="sm" len="sm"/>
            <a:tailEnd type="none" w="sm" len="sm"/>
          </a:ln>
        </p:spPr>
      </p:cxnSp>
      <p:sp>
        <p:nvSpPr>
          <p:cNvPr id="344" name="Google Shape;344;p18"/>
          <p:cNvSpPr/>
          <p:nvPr/>
        </p:nvSpPr>
        <p:spPr>
          <a:xfrm>
            <a:off x="341353" y="3892629"/>
            <a:ext cx="159000" cy="1590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5" name="Google Shape;345;p18"/>
          <p:cNvSpPr/>
          <p:nvPr/>
        </p:nvSpPr>
        <p:spPr>
          <a:xfrm rot="1422068">
            <a:off x="1948334" y="1224213"/>
            <a:ext cx="507506" cy="507506"/>
          </a:xfrm>
          <a:prstGeom prst="rect">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6" name="Google Shape;346;p18"/>
          <p:cNvSpPr/>
          <p:nvPr/>
        </p:nvSpPr>
        <p:spPr>
          <a:xfrm rot="3565699">
            <a:off x="1857192" y="5661850"/>
            <a:ext cx="624047" cy="537970"/>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7" name="Google Shape;347;p18"/>
          <p:cNvSpPr/>
          <p:nvPr/>
        </p:nvSpPr>
        <p:spPr>
          <a:xfrm>
            <a:off x="5802240" y="4970838"/>
            <a:ext cx="5358300" cy="760200"/>
          </a:xfrm>
          <a:prstGeom prst="rect">
            <a:avLst/>
          </a:prstGeom>
          <a:noFill/>
          <a:ln w="28575" cap="flat" cmpd="sng">
            <a:solidFill>
              <a:srgbClr val="D2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8" name="Google Shape;348;p18"/>
          <p:cNvSpPr/>
          <p:nvPr/>
        </p:nvSpPr>
        <p:spPr>
          <a:xfrm>
            <a:off x="10414245" y="4178198"/>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9" name="Google Shape;349;p18"/>
          <p:cNvSpPr/>
          <p:nvPr/>
        </p:nvSpPr>
        <p:spPr>
          <a:xfrm>
            <a:off x="8806419" y="742505"/>
            <a:ext cx="1224000" cy="1224000"/>
          </a:xfrm>
          <a:prstGeom prst="ellipse">
            <a:avLst/>
          </a:prstGeom>
          <a:solidFill>
            <a:srgbClr val="F8B8B6">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0" name="Google Shape;350;p18"/>
          <p:cNvGrpSpPr/>
          <p:nvPr/>
        </p:nvGrpSpPr>
        <p:grpSpPr>
          <a:xfrm>
            <a:off x="11527922" y="2832735"/>
            <a:ext cx="486300" cy="636878"/>
            <a:chOff x="193556" y="301060"/>
            <a:chExt cx="486300" cy="636878"/>
          </a:xfrm>
        </p:grpSpPr>
        <p:sp>
          <p:nvSpPr>
            <p:cNvPr id="351" name="Google Shape;351;p18"/>
            <p:cNvSpPr/>
            <p:nvPr/>
          </p:nvSpPr>
          <p:spPr>
            <a:xfrm>
              <a:off x="193556" y="301060"/>
              <a:ext cx="486300" cy="486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2" name="Google Shape;352;p18"/>
            <p:cNvSpPr/>
            <p:nvPr/>
          </p:nvSpPr>
          <p:spPr>
            <a:xfrm>
              <a:off x="287887" y="630138"/>
              <a:ext cx="307800" cy="307800"/>
            </a:xfrm>
            <a:prstGeom prst="ellipse">
              <a:avLst/>
            </a:prstGeom>
            <a:noFill/>
            <a:ln w="381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353" name="Google Shape;353;p18"/>
          <p:cNvPicPr preferRelativeResize="0"/>
          <p:nvPr/>
        </p:nvPicPr>
        <p:blipFill rotWithShape="1">
          <a:blip r:embed="rId4">
            <a:alphaModFix/>
          </a:blip>
          <a:srcRect l="5229" r="5229"/>
          <a:stretch/>
        </p:blipFill>
        <p:spPr>
          <a:xfrm>
            <a:off x="1843650" y="997669"/>
            <a:ext cx="6393726" cy="4762764"/>
          </a:xfrm>
          <a:custGeom>
            <a:avLst/>
            <a:gdLst/>
            <a:ahLst/>
            <a:cxnLst/>
            <a:rect l="l" t="t" r="r" b="b"/>
            <a:pathLst>
              <a:path w="6393726" h="4762764" extrusionOk="0">
                <a:moveTo>
                  <a:pt x="2757566" y="789"/>
                </a:moveTo>
                <a:cubicBezTo>
                  <a:pt x="3807704" y="-21776"/>
                  <a:pt x="5193170" y="445422"/>
                  <a:pt x="5742182" y="737249"/>
                </a:cubicBezTo>
                <a:cubicBezTo>
                  <a:pt x="6474197" y="1126352"/>
                  <a:pt x="6499415" y="1940977"/>
                  <a:pt x="6254692" y="2545859"/>
                </a:cubicBezTo>
                <a:cubicBezTo>
                  <a:pt x="6009970" y="3150741"/>
                  <a:pt x="5679883" y="3507298"/>
                  <a:pt x="4086461" y="4072539"/>
                </a:cubicBezTo>
                <a:cubicBezTo>
                  <a:pt x="2493038" y="4637780"/>
                  <a:pt x="836942" y="5268526"/>
                  <a:pt x="171096" y="4121071"/>
                </a:cubicBezTo>
                <a:cubicBezTo>
                  <a:pt x="-494750" y="2973616"/>
                  <a:pt x="934092" y="775212"/>
                  <a:pt x="1862605" y="211243"/>
                </a:cubicBezTo>
                <a:cubicBezTo>
                  <a:pt x="2094734" y="70250"/>
                  <a:pt x="2407521" y="8310"/>
                  <a:pt x="2757566" y="789"/>
                </a:cubicBezTo>
                <a:close/>
              </a:path>
            </a:pathLst>
          </a:custGeom>
          <a:noFill/>
          <a:ln>
            <a:noFill/>
          </a:ln>
        </p:spPr>
      </p:pic>
      <p:sp>
        <p:nvSpPr>
          <p:cNvPr id="354" name="Google Shape;354;p18"/>
          <p:cNvSpPr txBox="1"/>
          <p:nvPr/>
        </p:nvSpPr>
        <p:spPr>
          <a:xfrm>
            <a:off x="5908439" y="4935479"/>
            <a:ext cx="5145900" cy="83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200"/>
              <a:buFont typeface="Arial"/>
              <a:buNone/>
            </a:pPr>
            <a:r>
              <a:rPr lang="id-ID" sz="4200" b="0" i="0" u="none" strike="noStrike" cap="none">
                <a:solidFill>
                  <a:srgbClr val="D24B85"/>
                </a:solidFill>
                <a:latin typeface="Montserrat ExtraBold"/>
                <a:ea typeface="Montserrat ExtraBold"/>
                <a:cs typeface="Montserrat ExtraBold"/>
                <a:sym typeface="Montserrat ExtraBold"/>
              </a:rPr>
              <a:t>Lien avec Github</a:t>
            </a:r>
            <a:endParaRPr sz="8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9"/>
          <p:cNvSpPr/>
          <p:nvPr/>
        </p:nvSpPr>
        <p:spPr>
          <a:xfrm rot="-9077643">
            <a:off x="558086" y="829461"/>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60" name="Google Shape;360;p19"/>
          <p:cNvGrpSpPr/>
          <p:nvPr/>
        </p:nvGrpSpPr>
        <p:grpSpPr>
          <a:xfrm rot="10800000" flipH="1">
            <a:off x="0" y="-1"/>
            <a:ext cx="2035707" cy="1391845"/>
            <a:chOff x="-3413" y="5476652"/>
            <a:chExt cx="2035707" cy="1391845"/>
          </a:xfrm>
        </p:grpSpPr>
        <p:sp>
          <p:nvSpPr>
            <p:cNvPr id="361" name="Google Shape;361;p19"/>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2" name="Google Shape;362;p19"/>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63" name="Google Shape;363;p19"/>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4" name="Google Shape;364;p19"/>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5" name="Google Shape;365;p19"/>
          <p:cNvSpPr txBox="1"/>
          <p:nvPr/>
        </p:nvSpPr>
        <p:spPr>
          <a:xfrm>
            <a:off x="7246065" y="724486"/>
            <a:ext cx="42744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Github vs git ?</a:t>
            </a:r>
            <a:endParaRPr sz="3000" b="1" i="1" u="none" strike="noStrike" cap="none">
              <a:solidFill>
                <a:srgbClr val="6EC0B2"/>
              </a:solidFill>
              <a:latin typeface="Playfair Display"/>
              <a:ea typeface="Playfair Display"/>
              <a:cs typeface="Playfair Display"/>
              <a:sym typeface="Playfair Display"/>
            </a:endParaRPr>
          </a:p>
        </p:txBody>
      </p:sp>
      <p:grpSp>
        <p:nvGrpSpPr>
          <p:cNvPr id="366" name="Google Shape;366;p19"/>
          <p:cNvGrpSpPr/>
          <p:nvPr/>
        </p:nvGrpSpPr>
        <p:grpSpPr>
          <a:xfrm>
            <a:off x="10771901" y="1275232"/>
            <a:ext cx="613851" cy="128100"/>
            <a:chOff x="796819" y="2383046"/>
            <a:chExt cx="621936" cy="128100"/>
          </a:xfrm>
        </p:grpSpPr>
        <p:sp>
          <p:nvSpPr>
            <p:cNvPr id="367" name="Google Shape;367;p19"/>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8" name="Google Shape;368;p19"/>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9" name="Google Shape;369;p19"/>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70" name="Google Shape;370;p19"/>
          <p:cNvSpPr txBox="1"/>
          <p:nvPr/>
        </p:nvSpPr>
        <p:spPr>
          <a:xfrm>
            <a:off x="1306900" y="2144650"/>
            <a:ext cx="8312100" cy="435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000000"/>
                </a:solidFill>
                <a:latin typeface="Arial"/>
                <a:ea typeface="Arial"/>
                <a:cs typeface="Arial"/>
                <a:sym typeface="Arial"/>
              </a:rPr>
              <a:t>Git est donc un outil qui permet de créer des versions de son projet. </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000000"/>
                </a:solidFill>
                <a:latin typeface="Arial"/>
                <a:ea typeface="Arial"/>
                <a:cs typeface="Arial"/>
                <a:sym typeface="Arial"/>
              </a:rPr>
              <a:t>Github quant à lui est une plateforme qui permet de stocker les différentes versions de son projet dans le cloud. Il présente deux gros avantages : </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id-ID" sz="1400" b="1" i="0" u="none" strike="noStrike" cap="none">
                <a:solidFill>
                  <a:srgbClr val="000000"/>
                </a:solidFill>
                <a:latin typeface="Arial"/>
                <a:ea typeface="Arial"/>
                <a:cs typeface="Arial"/>
                <a:sym typeface="Arial"/>
              </a:rPr>
              <a:t>Il permet de travailler hors ligne. On n’a en effet pas besoin d’être connecté en permanence dessus, on upload nos commit quand on le souhaite et on peut travailler sans à être toujours connecté dessus</a:t>
            </a:r>
            <a:endParaRPr sz="1400" b="1"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id-ID" sz="1400" b="1" i="0" u="none" strike="noStrike" cap="none">
                <a:solidFill>
                  <a:srgbClr val="000000"/>
                </a:solidFill>
                <a:latin typeface="Arial"/>
                <a:ea typeface="Arial"/>
                <a:cs typeface="Arial"/>
                <a:sym typeface="Arial"/>
              </a:rPr>
              <a:t>Les projets deviennent collaboratifs. L’auteur d’un projet peut inviter des personnes à collaborer sur son projet, et les protagonistes peuvent donc travailler ensemble sur un même projet tout en pouvant récupérer les modifications de chacun de manière versionné grâce au terminal.</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000000"/>
                </a:solidFill>
                <a:latin typeface="Arial"/>
                <a:ea typeface="Arial"/>
                <a:cs typeface="Arial"/>
                <a:sym typeface="Arial"/>
              </a:rPr>
              <a:t>Différentes plateformes aujourd’hui permettent d’héberger des versions de projets générés sous git : github (microsoft), bitbucket, gitlab… </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0"/>
          <p:cNvSpPr/>
          <p:nvPr/>
        </p:nvSpPr>
        <p:spPr>
          <a:xfrm rot="-9077643">
            <a:off x="558086" y="829461"/>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6" name="Google Shape;376;p20"/>
          <p:cNvGrpSpPr/>
          <p:nvPr/>
        </p:nvGrpSpPr>
        <p:grpSpPr>
          <a:xfrm rot="10800000" flipH="1">
            <a:off x="0" y="-1"/>
            <a:ext cx="2035707" cy="1391845"/>
            <a:chOff x="-3413" y="5476652"/>
            <a:chExt cx="2035707" cy="1391845"/>
          </a:xfrm>
        </p:grpSpPr>
        <p:sp>
          <p:nvSpPr>
            <p:cNvPr id="377" name="Google Shape;377;p20"/>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0"/>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79" name="Google Shape;379;p20"/>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0" name="Google Shape;380;p20"/>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1" name="Google Shape;381;p20"/>
          <p:cNvSpPr txBox="1"/>
          <p:nvPr/>
        </p:nvSpPr>
        <p:spPr>
          <a:xfrm>
            <a:off x="7246065" y="724486"/>
            <a:ext cx="42744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Générer une clé SSH</a:t>
            </a:r>
            <a:endParaRPr sz="3000" b="1" i="1" u="none" strike="noStrike" cap="none">
              <a:solidFill>
                <a:srgbClr val="6EC0B2"/>
              </a:solidFill>
              <a:latin typeface="Playfair Display"/>
              <a:ea typeface="Playfair Display"/>
              <a:cs typeface="Playfair Display"/>
              <a:sym typeface="Playfair Display"/>
            </a:endParaRPr>
          </a:p>
        </p:txBody>
      </p:sp>
      <p:grpSp>
        <p:nvGrpSpPr>
          <p:cNvPr id="382" name="Google Shape;382;p20"/>
          <p:cNvGrpSpPr/>
          <p:nvPr/>
        </p:nvGrpSpPr>
        <p:grpSpPr>
          <a:xfrm>
            <a:off x="10771901" y="1275232"/>
            <a:ext cx="613851" cy="128100"/>
            <a:chOff x="796819" y="2383046"/>
            <a:chExt cx="621936" cy="128100"/>
          </a:xfrm>
        </p:grpSpPr>
        <p:sp>
          <p:nvSpPr>
            <p:cNvPr id="383" name="Google Shape;383;p20"/>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4" name="Google Shape;384;p20"/>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5" name="Google Shape;385;p20"/>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86" name="Google Shape;386;p20"/>
          <p:cNvSpPr txBox="1"/>
          <p:nvPr/>
        </p:nvSpPr>
        <p:spPr>
          <a:xfrm>
            <a:off x="1306900" y="1950450"/>
            <a:ext cx="83121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dirty="0" err="1">
                <a:solidFill>
                  <a:srgbClr val="000000"/>
                </a:solidFill>
                <a:latin typeface="Arial"/>
                <a:ea typeface="Arial"/>
                <a:cs typeface="Arial"/>
                <a:sym typeface="Arial"/>
              </a:rPr>
              <a:t>Après</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inscription</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sur</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git</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je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recommande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de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générer</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une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clé</a:t>
            </a:r>
            <a:r>
              <a:rPr lang="id-ID" sz="1400" b="1" i="0" u="none" strike="noStrike" cap="none" dirty="0">
                <a:solidFill>
                  <a:srgbClr val="000000"/>
                </a:solidFill>
                <a:latin typeface="Arial"/>
                <a:ea typeface="Arial"/>
                <a:cs typeface="Arial"/>
                <a:sym typeface="Arial"/>
              </a:rPr>
              <a:t> SSH. </a:t>
            </a:r>
            <a:r>
              <a:rPr lang="id-ID" sz="1400" b="1" i="0" u="none" strike="noStrike" cap="none" dirty="0" err="1">
                <a:solidFill>
                  <a:srgbClr val="000000"/>
                </a:solidFill>
                <a:latin typeface="Arial"/>
                <a:ea typeface="Arial"/>
                <a:cs typeface="Arial"/>
                <a:sym typeface="Arial"/>
              </a:rPr>
              <a:t>Elle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permet</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de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faire</a:t>
            </a:r>
            <a:r>
              <a:rPr lang="id-ID" sz="1400" b="1" i="0" u="none" strike="noStrike" cap="none" dirty="0">
                <a:solidFill>
                  <a:srgbClr val="000000"/>
                </a:solidFill>
                <a:latin typeface="Arial"/>
                <a:ea typeface="Arial"/>
                <a:cs typeface="Arial"/>
                <a:sym typeface="Arial"/>
              </a:rPr>
              <a:t> le </a:t>
            </a:r>
            <a:r>
              <a:rPr lang="id-ID" sz="1400" b="1" i="0" u="none" strike="noStrike" cap="none" dirty="0" err="1">
                <a:solidFill>
                  <a:srgbClr val="000000"/>
                </a:solidFill>
                <a:latin typeface="Arial"/>
                <a:ea typeface="Arial"/>
                <a:cs typeface="Arial"/>
                <a:sym typeface="Arial"/>
              </a:rPr>
              <a:t>lien</a:t>
            </a:r>
            <a:r>
              <a:rPr lang="id-ID" sz="1400" b="1" i="0" u="none" strike="noStrike" cap="none" dirty="0">
                <a:solidFill>
                  <a:srgbClr val="000000"/>
                </a:solidFill>
                <a:latin typeface="Arial"/>
                <a:ea typeface="Arial"/>
                <a:cs typeface="Arial"/>
                <a:sym typeface="Arial"/>
              </a:rPr>
              <a:t> entre </a:t>
            </a:r>
            <a:r>
              <a:rPr lang="id-ID" sz="1400" b="1" i="0" u="none" strike="noStrike" cap="none" dirty="0" err="1">
                <a:solidFill>
                  <a:srgbClr val="000000"/>
                </a:solidFill>
                <a:latin typeface="Arial"/>
                <a:ea typeface="Arial"/>
                <a:cs typeface="Arial"/>
                <a:sym typeface="Arial"/>
              </a:rPr>
              <a:t>notre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ordinateur</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et</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notre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compte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github</a:t>
            </a:r>
            <a:r>
              <a:rPr lang="id-ID" sz="1400" b="1" i="0" u="none" strike="noStrike" cap="none" dirty="0">
                <a:solidFill>
                  <a:srgbClr val="000000"/>
                </a:solidFill>
                <a:latin typeface="Arial"/>
                <a:ea typeface="Arial"/>
                <a:cs typeface="Arial"/>
                <a:sym typeface="Arial"/>
              </a:rPr>
              <a:t>. Il </a:t>
            </a:r>
            <a:r>
              <a:rPr lang="id-ID" sz="1400" b="1" i="0" u="none" strike="noStrike" cap="none" dirty="0" err="1">
                <a:solidFill>
                  <a:srgbClr val="000000"/>
                </a:solidFill>
                <a:latin typeface="Arial"/>
                <a:ea typeface="Arial"/>
                <a:cs typeface="Arial"/>
                <a:sym typeface="Arial"/>
              </a:rPr>
              <a:t>présente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plusieurs</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avantages</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mais</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l’un</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des</a:t>
            </a:r>
            <a:r>
              <a:rPr lang="id-ID" sz="1400" b="1" i="0" u="none" strike="noStrike" cap="none" dirty="0">
                <a:solidFill>
                  <a:srgbClr val="000000"/>
                </a:solidFill>
                <a:latin typeface="Arial"/>
                <a:ea typeface="Arial"/>
                <a:cs typeface="Arial"/>
                <a:sym typeface="Arial"/>
              </a:rPr>
              <a:t> plus </a:t>
            </a:r>
            <a:r>
              <a:rPr lang="id-ID" sz="1400" b="1" i="0" u="none" strike="noStrike" cap="none" dirty="0" err="1">
                <a:solidFill>
                  <a:srgbClr val="000000"/>
                </a:solidFill>
                <a:latin typeface="Arial"/>
                <a:ea typeface="Arial"/>
                <a:cs typeface="Arial"/>
                <a:sym typeface="Arial"/>
              </a:rPr>
              <a:t>intéressant</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est</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que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git</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ne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nous</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demandera</a:t>
            </a:r>
            <a:r>
              <a:rPr lang="id-ID" sz="1400" b="1" i="0" u="none" strike="noStrike" cap="none" dirty="0">
                <a:solidFill>
                  <a:srgbClr val="000000"/>
                </a:solidFill>
                <a:latin typeface="Arial"/>
                <a:ea typeface="Arial"/>
                <a:cs typeface="Arial"/>
                <a:sym typeface="Arial"/>
              </a:rPr>
              <a:t> plus </a:t>
            </a:r>
            <a:r>
              <a:rPr lang="id-ID" sz="1400" b="1" i="0" u="none" strike="noStrike" cap="none" dirty="0" err="1">
                <a:solidFill>
                  <a:srgbClr val="000000"/>
                </a:solidFill>
                <a:latin typeface="Arial"/>
                <a:ea typeface="Arial"/>
                <a:cs typeface="Arial"/>
                <a:sym typeface="Arial"/>
              </a:rPr>
              <a:t>de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manière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récurrente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sur</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notre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ordinateur</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notre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identifiant</a:t>
            </a:r>
            <a:r>
              <a:rPr lang="id-ID" sz="1400" b="1" i="0" u="none" strike="noStrike" cap="none" dirty="0">
                <a:solidFill>
                  <a:srgbClr val="000000"/>
                </a:solidFill>
                <a:latin typeface="Arial"/>
                <a:ea typeface="Arial"/>
                <a:cs typeface="Arial"/>
                <a:sym typeface="Arial"/>
              </a:rPr>
              <a:t>/</a:t>
            </a:r>
            <a:r>
              <a:rPr lang="id-ID" sz="1400" b="1" i="0" u="none" strike="noStrike" cap="none" dirty="0" err="1">
                <a:solidFill>
                  <a:srgbClr val="000000"/>
                </a:solidFill>
                <a:latin typeface="Arial"/>
                <a:ea typeface="Arial"/>
                <a:cs typeface="Arial"/>
                <a:sym typeface="Arial"/>
              </a:rPr>
              <a:t>mot</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de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passe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à</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github</a:t>
            </a:r>
            <a:r>
              <a:rPr lang="id-ID" sz="1400" b="1" i="0" u="none" strike="noStrike" cap="none" dirty="0">
                <a:solidFill>
                  <a:srgbClr val="000000"/>
                </a:solidFill>
                <a:latin typeface="Arial"/>
                <a:ea typeface="Arial"/>
                <a:cs typeface="Arial"/>
                <a:sym typeface="Arial"/>
              </a:rPr>
              <a:t>.</a:t>
            </a: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dirty="0" err="1">
                <a:solidFill>
                  <a:srgbClr val="000000"/>
                </a:solidFill>
                <a:latin typeface="Arial"/>
                <a:ea typeface="Arial"/>
                <a:cs typeface="Arial"/>
                <a:sym typeface="Arial"/>
              </a:rPr>
              <a:t>Pour</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générer</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une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clé</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ssh</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il</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faut</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lancer</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la</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commande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terminale</a:t>
            </a:r>
            <a:r>
              <a:rPr lang="id-ID" sz="1400" b="1" i="0" u="none" strike="noStrike" cap="none" dirty="0">
                <a:solidFill>
                  <a:srgbClr val="000000"/>
                </a:solidFill>
                <a:latin typeface="Arial"/>
                <a:ea typeface="Arial"/>
                <a:cs typeface="Arial"/>
                <a:sym typeface="Arial"/>
              </a:rPr>
              <a:t> </a:t>
            </a:r>
            <a:r>
              <a:rPr lang="id-ID" sz="1400" b="1" i="0" u="none" strike="noStrike" cap="none" dirty="0">
                <a:solidFill>
                  <a:srgbClr val="000000"/>
                </a:solidFill>
                <a:highlight>
                  <a:srgbClr val="000080"/>
                </a:highlight>
                <a:latin typeface="Arial"/>
                <a:ea typeface="Arial"/>
                <a:cs typeface="Arial"/>
                <a:sym typeface="Arial"/>
              </a:rPr>
              <a:t> </a:t>
            </a:r>
            <a:r>
              <a:rPr lang="id-ID" sz="1400" b="1" i="0" u="none" strike="noStrike" cap="none" dirty="0" err="1">
                <a:solidFill>
                  <a:srgbClr val="FFFFFF"/>
                </a:solidFill>
                <a:highlight>
                  <a:srgbClr val="000080"/>
                </a:highlight>
                <a:latin typeface="Arial"/>
                <a:ea typeface="Arial"/>
                <a:cs typeface="Arial"/>
                <a:sym typeface="Arial"/>
              </a:rPr>
              <a:t>ssh-keygen</a:t>
            </a:r>
            <a:r>
              <a:rPr lang="id-ID" sz="1400" b="1" i="0" u="none" strike="noStrike" cap="none" dirty="0">
                <a:solidFill>
                  <a:srgbClr val="FFFFFF"/>
                </a:solidFill>
                <a:highlight>
                  <a:srgbClr val="000080"/>
                </a:highlight>
                <a:latin typeface="Arial"/>
                <a:ea typeface="Arial"/>
                <a:cs typeface="Arial"/>
                <a:sym typeface="Arial"/>
              </a:rPr>
              <a:t> </a:t>
            </a:r>
            <a:r>
              <a:rPr lang="id-ID" sz="1400" b="1" i="0" u="none" strike="noStrike" cap="none" dirty="0">
                <a:solidFill>
                  <a:srgbClr val="000000"/>
                </a:solidFill>
                <a:latin typeface="Arial"/>
                <a:ea typeface="Arial"/>
                <a:cs typeface="Arial"/>
                <a:sym typeface="Arial"/>
              </a:rPr>
              <a:t>. </a:t>
            </a: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sp>
        <p:nvSpPr>
          <p:cNvPr id="388" name="Google Shape;388;p20"/>
          <p:cNvSpPr txBox="1"/>
          <p:nvPr/>
        </p:nvSpPr>
        <p:spPr>
          <a:xfrm>
            <a:off x="1306900" y="4693649"/>
            <a:ext cx="8312100" cy="127582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dirty="0">
                <a:solidFill>
                  <a:srgbClr val="000000"/>
                </a:solidFill>
                <a:latin typeface="Arial"/>
                <a:ea typeface="Arial"/>
                <a:cs typeface="Arial"/>
                <a:sym typeface="Arial"/>
              </a:rPr>
              <a:t>En </a:t>
            </a:r>
            <a:r>
              <a:rPr lang="id-ID" sz="1400" b="1" i="0" u="none" strike="noStrike" cap="none" dirty="0" err="1">
                <a:solidFill>
                  <a:srgbClr val="000000"/>
                </a:solidFill>
                <a:latin typeface="Arial"/>
                <a:ea typeface="Arial"/>
                <a:cs typeface="Arial"/>
                <a:sym typeface="Arial"/>
              </a:rPr>
              <a:t>laissant</a:t>
            </a:r>
            <a:r>
              <a:rPr lang="id-ID" sz="1400" b="1" i="0" u="none" strike="noStrike" cap="none" dirty="0">
                <a:solidFill>
                  <a:srgbClr val="000000"/>
                </a:solidFill>
                <a:latin typeface="Arial"/>
                <a:ea typeface="Arial"/>
                <a:cs typeface="Arial"/>
                <a:sym typeface="Arial"/>
              </a:rPr>
              <a:t> par </a:t>
            </a:r>
            <a:r>
              <a:rPr lang="id-ID" sz="1400" b="1" i="0" u="none" strike="noStrike" cap="none" dirty="0" err="1">
                <a:solidFill>
                  <a:srgbClr val="000000"/>
                </a:solidFill>
                <a:latin typeface="Arial"/>
                <a:ea typeface="Arial"/>
                <a:cs typeface="Arial"/>
                <a:sym typeface="Arial"/>
              </a:rPr>
              <a:t>défaut</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une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clé</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publique</a:t>
            </a:r>
            <a:r>
              <a:rPr lang="id-ID" sz="1400" b="1" i="0" u="none" strike="noStrike" cap="none" dirty="0">
                <a:solidFill>
                  <a:srgbClr val="000000"/>
                </a:solidFill>
                <a:latin typeface="Arial"/>
                <a:ea typeface="Arial"/>
                <a:cs typeface="Arial"/>
                <a:sym typeface="Arial"/>
              </a:rPr>
              <a:t> sera </a:t>
            </a:r>
            <a:r>
              <a:rPr lang="id-ID" sz="1400" b="1" i="0" u="none" strike="noStrike" cap="none" dirty="0" err="1">
                <a:solidFill>
                  <a:srgbClr val="000000"/>
                </a:solidFill>
                <a:latin typeface="Arial"/>
                <a:ea typeface="Arial"/>
                <a:cs typeface="Arial"/>
                <a:sym typeface="Arial"/>
              </a:rPr>
              <a:t>généré</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dans</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son</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dossier</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utilisateurs</a:t>
            </a:r>
            <a:r>
              <a:rPr lang="id-ID" sz="1400" b="1" i="0" u="none" strike="noStrike" cap="none" dirty="0">
                <a:solidFill>
                  <a:srgbClr val="000000"/>
                </a:solidFill>
                <a:latin typeface="Arial"/>
                <a:ea typeface="Arial"/>
                <a:cs typeface="Arial"/>
                <a:sym typeface="Arial"/>
              </a:rPr>
              <a:t> / .</a:t>
            </a:r>
            <a:r>
              <a:rPr lang="id-ID" sz="1400" b="1" i="0" u="none" strike="noStrike" cap="none" dirty="0" err="1">
                <a:solidFill>
                  <a:srgbClr val="000000"/>
                </a:solidFill>
                <a:latin typeface="Arial"/>
                <a:ea typeface="Arial"/>
                <a:cs typeface="Arial"/>
                <a:sym typeface="Arial"/>
              </a:rPr>
              <a:t>ssh</a:t>
            </a:r>
            <a:r>
              <a:rPr lang="id-ID" sz="1400" b="1" i="0" u="none" strike="noStrike" cap="none" dirty="0">
                <a:solidFill>
                  <a:srgbClr val="000000"/>
                </a:solidFill>
                <a:latin typeface="Arial"/>
                <a:ea typeface="Arial"/>
                <a:cs typeface="Arial"/>
                <a:sym typeface="Arial"/>
              </a:rPr>
              <a:t> / </a:t>
            </a:r>
            <a:r>
              <a:rPr lang="id-ID" sz="1400" b="1" i="0" u="none" strike="noStrike" cap="none" dirty="0" err="1">
                <a:solidFill>
                  <a:srgbClr val="000000"/>
                </a:solidFill>
                <a:latin typeface="Arial"/>
                <a:ea typeface="Arial"/>
                <a:cs typeface="Arial"/>
                <a:sym typeface="Arial"/>
              </a:rPr>
              <a:t>id_rsa.pub</a:t>
            </a:r>
            <a:r>
              <a:rPr lang="id-ID" sz="1400" b="1" i="0" u="none" strike="noStrike" cap="none" dirty="0">
                <a:solidFill>
                  <a:srgbClr val="000000"/>
                </a:solidFill>
                <a:latin typeface="Arial"/>
                <a:ea typeface="Arial"/>
                <a:cs typeface="Arial"/>
                <a:sym typeface="Arial"/>
              </a:rPr>
              <a:t>. En </a:t>
            </a:r>
            <a:r>
              <a:rPr lang="id-ID" sz="1400" b="1" i="0" u="none" strike="noStrike" cap="none" dirty="0" err="1">
                <a:solidFill>
                  <a:srgbClr val="000000"/>
                </a:solidFill>
                <a:latin typeface="Arial"/>
                <a:ea typeface="Arial"/>
                <a:cs typeface="Arial"/>
                <a:sym typeface="Arial"/>
              </a:rPr>
              <a:t>l’ouvrant</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dans</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un</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bloc</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note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on</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peut</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copier</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la</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clé</a:t>
            </a:r>
            <a:r>
              <a:rPr lang="id-ID" sz="1400" b="1" i="0" u="none" strike="noStrike" cap="none" dirty="0">
                <a:solidFill>
                  <a:srgbClr val="000000"/>
                </a:solidFill>
                <a:latin typeface="Arial"/>
                <a:ea typeface="Arial"/>
                <a:cs typeface="Arial"/>
                <a:sym typeface="Arial"/>
              </a:rPr>
              <a:t>. </a:t>
            </a: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dirty="0" err="1">
                <a:solidFill>
                  <a:srgbClr val="000000"/>
                </a:solidFill>
                <a:latin typeface="Arial"/>
                <a:ea typeface="Arial"/>
                <a:cs typeface="Arial"/>
                <a:sym typeface="Arial"/>
              </a:rPr>
              <a:t>Sur</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github</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dans</a:t>
            </a:r>
            <a:r>
              <a:rPr lang="id-ID" sz="1400" b="1" i="0" u="none" strike="noStrike" cap="none" dirty="0">
                <a:solidFill>
                  <a:srgbClr val="000000"/>
                </a:solidFill>
                <a:latin typeface="Arial"/>
                <a:ea typeface="Arial"/>
                <a:cs typeface="Arial"/>
                <a:sym typeface="Arial"/>
              </a:rPr>
              <a:t> les </a:t>
            </a:r>
            <a:r>
              <a:rPr lang="id-ID" sz="1400" b="1" i="0" u="none" strike="noStrike" cap="none" dirty="0" err="1">
                <a:solidFill>
                  <a:srgbClr val="000000"/>
                </a:solidFill>
                <a:latin typeface="Arial"/>
                <a:ea typeface="Arial"/>
                <a:cs typeface="Arial"/>
                <a:sym typeface="Arial"/>
              </a:rPr>
              <a:t>settings</a:t>
            </a:r>
            <a:r>
              <a:rPr lang="id-ID" sz="1400" b="1" i="0" u="none" strike="noStrike" cap="none" dirty="0">
                <a:solidFill>
                  <a:srgbClr val="000000"/>
                </a:solidFill>
                <a:latin typeface="Arial"/>
                <a:ea typeface="Arial"/>
                <a:cs typeface="Arial"/>
                <a:sym typeface="Arial"/>
              </a:rPr>
              <a:t> SSH &amp; GCG </a:t>
            </a:r>
            <a:r>
              <a:rPr lang="id-ID" sz="1400" b="1" i="0" u="none" strike="noStrike" cap="none" dirty="0" err="1">
                <a:solidFill>
                  <a:srgbClr val="000000"/>
                </a:solidFill>
                <a:latin typeface="Arial"/>
                <a:ea typeface="Arial"/>
                <a:cs typeface="Arial"/>
                <a:sym typeface="Arial"/>
              </a:rPr>
              <a:t>keys</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on</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peut</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faire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new</a:t>
            </a:r>
            <a:r>
              <a:rPr lang="id-ID" sz="1400" b="1" i="0" u="none" strike="noStrike" cap="none" dirty="0">
                <a:solidFill>
                  <a:srgbClr val="000000"/>
                </a:solidFill>
                <a:latin typeface="Arial"/>
                <a:ea typeface="Arial"/>
                <a:cs typeface="Arial"/>
                <a:sym typeface="Arial"/>
              </a:rPr>
              <a:t> SSH </a:t>
            </a:r>
            <a:r>
              <a:rPr lang="id-ID" sz="1400" b="1" i="0" u="none" strike="noStrike" cap="none" dirty="0" err="1">
                <a:solidFill>
                  <a:srgbClr val="000000"/>
                </a:solidFill>
                <a:latin typeface="Arial"/>
                <a:ea typeface="Arial"/>
                <a:cs typeface="Arial"/>
                <a:sym typeface="Arial"/>
              </a:rPr>
              <a:t>key</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et</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collé</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notre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clé</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Notre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ordinateur</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et</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notre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compte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github</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sont</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ainsi</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lié</a:t>
            </a:r>
            <a:r>
              <a:rPr lang="id-ID" sz="1400" b="1" i="0" u="none" strike="noStrike" cap="none" dirty="0">
                <a:solidFill>
                  <a:srgbClr val="000000"/>
                </a:solidFill>
                <a:latin typeface="Arial"/>
                <a:ea typeface="Arial"/>
                <a:cs typeface="Arial"/>
                <a:sym typeface="Arial"/>
              </a:rPr>
              <a:t>.</a:t>
            </a:r>
            <a:endParaRPr sz="1400" b="1" i="0" u="none" strike="noStrike" cap="none" dirty="0">
              <a:solidFill>
                <a:srgbClr val="000000"/>
              </a:solidFill>
              <a:latin typeface="Arial"/>
              <a:ea typeface="Arial"/>
              <a:cs typeface="Arial"/>
              <a:sym typeface="Arial"/>
            </a:endParaRPr>
          </a:p>
        </p:txBody>
      </p:sp>
      <p:pic>
        <p:nvPicPr>
          <p:cNvPr id="2" name="Image 1">
            <a:extLst>
              <a:ext uri="{FF2B5EF4-FFF2-40B4-BE49-F238E27FC236}">
                <a16:creationId xmlns:a16="http://schemas.microsoft.com/office/drawing/2014/main" id="{AC98B2DA-8F49-3F36-E731-9CAF3B7677B4}"/>
              </a:ext>
            </a:extLst>
          </p:cNvPr>
          <p:cNvPicPr>
            <a:picLocks noChangeAspect="1"/>
          </p:cNvPicPr>
          <p:nvPr/>
        </p:nvPicPr>
        <p:blipFill>
          <a:blip r:embed="rId3"/>
          <a:stretch>
            <a:fillRect/>
          </a:stretch>
        </p:blipFill>
        <p:spPr>
          <a:xfrm>
            <a:off x="1401793" y="3429000"/>
            <a:ext cx="7162800" cy="1168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2"/>
          <p:cNvSpPr/>
          <p:nvPr/>
        </p:nvSpPr>
        <p:spPr>
          <a:xfrm rot="-762196" flipH="1">
            <a:off x="2042239" y="779513"/>
            <a:ext cx="7167606" cy="4942314"/>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 name="Google Shape;41;p2"/>
          <p:cNvSpPr/>
          <p:nvPr/>
        </p:nvSpPr>
        <p:spPr>
          <a:xfrm rot="-2523422" flipH="1">
            <a:off x="1289795" y="1033101"/>
            <a:ext cx="7158971" cy="4936360"/>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noFill/>
          <a:ln w="28575"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 name="Google Shape;42;p2"/>
          <p:cNvSpPr/>
          <p:nvPr/>
        </p:nvSpPr>
        <p:spPr>
          <a:xfrm>
            <a:off x="1366730" y="2153007"/>
            <a:ext cx="1282500" cy="1282500"/>
          </a:xfrm>
          <a:prstGeom prst="ellipse">
            <a:avLst/>
          </a:prstGeom>
          <a:noFill/>
          <a:ln w="238125" cap="flat" cmpd="sng">
            <a:solidFill>
              <a:srgbClr val="E0F0E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3" name="Google Shape;43;p2"/>
          <p:cNvPicPr preferRelativeResize="0"/>
          <p:nvPr/>
        </p:nvPicPr>
        <p:blipFill rotWithShape="1">
          <a:blip r:embed="rId3">
            <a:alphaModFix amt="50000"/>
          </a:blip>
          <a:srcRect l="323" t="4548" r="1511" b="8968"/>
          <a:stretch/>
        </p:blipFill>
        <p:spPr>
          <a:xfrm rot="2230719">
            <a:off x="5273626" y="4301123"/>
            <a:ext cx="1640327" cy="1640327"/>
          </a:xfrm>
          <a:custGeom>
            <a:avLst/>
            <a:gdLst/>
            <a:ahLst/>
            <a:cxnLst/>
            <a:rect l="l" t="t" r="r" b="b"/>
            <a:pathLst>
              <a:path w="2525486" h="2525486" extrusionOk="0">
                <a:moveTo>
                  <a:pt x="1262743" y="0"/>
                </a:moveTo>
                <a:cubicBezTo>
                  <a:pt x="1960137" y="0"/>
                  <a:pt x="2525486" y="565349"/>
                  <a:pt x="2525486" y="1262743"/>
                </a:cubicBezTo>
                <a:cubicBezTo>
                  <a:pt x="2525486" y="1960137"/>
                  <a:pt x="1960137" y="2525486"/>
                  <a:pt x="1262743" y="2525486"/>
                </a:cubicBezTo>
                <a:cubicBezTo>
                  <a:pt x="565349" y="2525486"/>
                  <a:pt x="0" y="1960137"/>
                  <a:pt x="0" y="1262743"/>
                </a:cubicBezTo>
                <a:cubicBezTo>
                  <a:pt x="0" y="565349"/>
                  <a:pt x="565349" y="0"/>
                  <a:pt x="1262743" y="0"/>
                </a:cubicBezTo>
                <a:close/>
              </a:path>
            </a:pathLst>
          </a:custGeom>
          <a:noFill/>
          <a:ln>
            <a:noFill/>
          </a:ln>
        </p:spPr>
      </p:pic>
      <p:sp>
        <p:nvSpPr>
          <p:cNvPr id="44" name="Google Shape;44;p2"/>
          <p:cNvSpPr/>
          <p:nvPr/>
        </p:nvSpPr>
        <p:spPr>
          <a:xfrm>
            <a:off x="0" y="3151163"/>
            <a:ext cx="841800" cy="37068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 name="Google Shape;45;p2"/>
          <p:cNvSpPr/>
          <p:nvPr/>
        </p:nvSpPr>
        <p:spPr>
          <a:xfrm>
            <a:off x="11350171" y="-1"/>
            <a:ext cx="841800" cy="37068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 name="Google Shape;46;p2"/>
          <p:cNvSpPr txBox="1"/>
          <p:nvPr/>
        </p:nvSpPr>
        <p:spPr>
          <a:xfrm rot="-5400000">
            <a:off x="-581974" y="5400140"/>
            <a:ext cx="2005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chemeClr val="lt1"/>
                </a:solidFill>
                <a:latin typeface="Work Sans"/>
                <a:ea typeface="Work Sans"/>
                <a:cs typeface="Work Sans"/>
                <a:sym typeface="Work Sans"/>
              </a:rPr>
              <a:t>Terminal</a:t>
            </a:r>
            <a:endParaRPr sz="1400" b="0" i="0" u="none" strike="noStrike" cap="none">
              <a:solidFill>
                <a:srgbClr val="000000"/>
              </a:solidFill>
              <a:latin typeface="Arial"/>
              <a:ea typeface="Arial"/>
              <a:cs typeface="Arial"/>
              <a:sym typeface="Arial"/>
            </a:endParaRPr>
          </a:p>
        </p:txBody>
      </p:sp>
      <p:cxnSp>
        <p:nvCxnSpPr>
          <p:cNvPr id="47" name="Google Shape;47;p2"/>
          <p:cNvCxnSpPr/>
          <p:nvPr/>
        </p:nvCxnSpPr>
        <p:spPr>
          <a:xfrm rot="10800000">
            <a:off x="420914" y="3499663"/>
            <a:ext cx="0" cy="945000"/>
          </a:xfrm>
          <a:prstGeom prst="straightConnector1">
            <a:avLst/>
          </a:prstGeom>
          <a:solidFill>
            <a:srgbClr val="F2F2F2"/>
          </a:solidFill>
          <a:ln w="28575" cap="flat" cmpd="sng">
            <a:solidFill>
              <a:srgbClr val="F2F2F2"/>
            </a:solidFill>
            <a:prstDash val="solid"/>
            <a:miter lim="800000"/>
            <a:headEnd type="none" w="sm" len="sm"/>
            <a:tailEnd type="none" w="sm" len="sm"/>
          </a:ln>
        </p:spPr>
      </p:cxnSp>
      <p:sp>
        <p:nvSpPr>
          <p:cNvPr id="48" name="Google Shape;48;p2"/>
          <p:cNvSpPr/>
          <p:nvPr/>
        </p:nvSpPr>
        <p:spPr>
          <a:xfrm>
            <a:off x="341353" y="3892629"/>
            <a:ext cx="159000" cy="1590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 name="Google Shape;49;p2"/>
          <p:cNvSpPr/>
          <p:nvPr/>
        </p:nvSpPr>
        <p:spPr>
          <a:xfrm rot="1422068">
            <a:off x="1948334" y="1224213"/>
            <a:ext cx="507506" cy="507506"/>
          </a:xfrm>
          <a:prstGeom prst="rect">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 name="Google Shape;50;p2"/>
          <p:cNvSpPr/>
          <p:nvPr/>
        </p:nvSpPr>
        <p:spPr>
          <a:xfrm rot="3565699">
            <a:off x="1857192" y="5661850"/>
            <a:ext cx="624047" cy="537970"/>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 name="Google Shape;51;p2"/>
          <p:cNvSpPr/>
          <p:nvPr/>
        </p:nvSpPr>
        <p:spPr>
          <a:xfrm>
            <a:off x="5802240" y="4970838"/>
            <a:ext cx="5358300" cy="760200"/>
          </a:xfrm>
          <a:prstGeom prst="rect">
            <a:avLst/>
          </a:prstGeom>
          <a:noFill/>
          <a:ln w="28575" cap="flat" cmpd="sng">
            <a:solidFill>
              <a:srgbClr val="D2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 name="Google Shape;52;p2"/>
          <p:cNvSpPr/>
          <p:nvPr/>
        </p:nvSpPr>
        <p:spPr>
          <a:xfrm>
            <a:off x="10414245" y="4178198"/>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 name="Google Shape;53;p2"/>
          <p:cNvSpPr/>
          <p:nvPr/>
        </p:nvSpPr>
        <p:spPr>
          <a:xfrm>
            <a:off x="8806419" y="742505"/>
            <a:ext cx="1224000" cy="1224000"/>
          </a:xfrm>
          <a:prstGeom prst="ellipse">
            <a:avLst/>
          </a:prstGeom>
          <a:solidFill>
            <a:srgbClr val="F8B8B6">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4" name="Google Shape;54;p2"/>
          <p:cNvGrpSpPr/>
          <p:nvPr/>
        </p:nvGrpSpPr>
        <p:grpSpPr>
          <a:xfrm>
            <a:off x="11527922" y="2832735"/>
            <a:ext cx="486300" cy="636878"/>
            <a:chOff x="193556" y="301060"/>
            <a:chExt cx="486300" cy="636878"/>
          </a:xfrm>
        </p:grpSpPr>
        <p:sp>
          <p:nvSpPr>
            <p:cNvPr id="55" name="Google Shape;55;p2"/>
            <p:cNvSpPr/>
            <p:nvPr/>
          </p:nvSpPr>
          <p:spPr>
            <a:xfrm>
              <a:off x="193556" y="301060"/>
              <a:ext cx="486300" cy="486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6" name="Google Shape;56;p2"/>
            <p:cNvSpPr/>
            <p:nvPr/>
          </p:nvSpPr>
          <p:spPr>
            <a:xfrm>
              <a:off x="287887" y="630138"/>
              <a:ext cx="307800" cy="307800"/>
            </a:xfrm>
            <a:prstGeom prst="ellipse">
              <a:avLst/>
            </a:prstGeom>
            <a:noFill/>
            <a:ln w="381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57" name="Google Shape;57;p2"/>
          <p:cNvPicPr preferRelativeResize="0"/>
          <p:nvPr/>
        </p:nvPicPr>
        <p:blipFill rotWithShape="1">
          <a:blip r:embed="rId4">
            <a:alphaModFix/>
          </a:blip>
          <a:srcRect l="5229" r="5229"/>
          <a:stretch/>
        </p:blipFill>
        <p:spPr>
          <a:xfrm>
            <a:off x="1843650" y="997669"/>
            <a:ext cx="6393726" cy="4762764"/>
          </a:xfrm>
          <a:custGeom>
            <a:avLst/>
            <a:gdLst/>
            <a:ahLst/>
            <a:cxnLst/>
            <a:rect l="l" t="t" r="r" b="b"/>
            <a:pathLst>
              <a:path w="6393726" h="4762764" extrusionOk="0">
                <a:moveTo>
                  <a:pt x="2757566" y="789"/>
                </a:moveTo>
                <a:cubicBezTo>
                  <a:pt x="3807704" y="-21776"/>
                  <a:pt x="5193170" y="445422"/>
                  <a:pt x="5742182" y="737249"/>
                </a:cubicBezTo>
                <a:cubicBezTo>
                  <a:pt x="6474197" y="1126352"/>
                  <a:pt x="6499415" y="1940977"/>
                  <a:pt x="6254692" y="2545859"/>
                </a:cubicBezTo>
                <a:cubicBezTo>
                  <a:pt x="6009970" y="3150741"/>
                  <a:pt x="5679883" y="3507298"/>
                  <a:pt x="4086461" y="4072539"/>
                </a:cubicBezTo>
                <a:cubicBezTo>
                  <a:pt x="2493038" y="4637780"/>
                  <a:pt x="836942" y="5268526"/>
                  <a:pt x="171096" y="4121071"/>
                </a:cubicBezTo>
                <a:cubicBezTo>
                  <a:pt x="-494750" y="2973616"/>
                  <a:pt x="934092" y="775212"/>
                  <a:pt x="1862605" y="211243"/>
                </a:cubicBezTo>
                <a:cubicBezTo>
                  <a:pt x="2094734" y="70250"/>
                  <a:pt x="2407521" y="8310"/>
                  <a:pt x="2757566" y="789"/>
                </a:cubicBezTo>
                <a:close/>
              </a:path>
            </a:pathLst>
          </a:custGeom>
          <a:noFill/>
          <a:ln>
            <a:noFill/>
          </a:ln>
        </p:spPr>
      </p:pic>
      <p:sp>
        <p:nvSpPr>
          <p:cNvPr id="58" name="Google Shape;58;p2"/>
          <p:cNvSpPr txBox="1"/>
          <p:nvPr/>
        </p:nvSpPr>
        <p:spPr>
          <a:xfrm>
            <a:off x="5908439" y="4935479"/>
            <a:ext cx="5145900" cy="83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id-ID" sz="4800" b="0" i="0" u="none" strike="noStrike" cap="none">
                <a:solidFill>
                  <a:srgbClr val="D24B85"/>
                </a:solidFill>
                <a:latin typeface="Montserrat ExtraBold"/>
                <a:ea typeface="Montserrat ExtraBold"/>
                <a:cs typeface="Montserrat ExtraBold"/>
                <a:sym typeface="Montserrat ExtraBold"/>
              </a:rPr>
              <a:t>Terminal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p:nvPr/>
        </p:nvSpPr>
        <p:spPr>
          <a:xfrm rot="-9077643">
            <a:off x="558086" y="829461"/>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94" name="Google Shape;394;p21"/>
          <p:cNvGrpSpPr/>
          <p:nvPr/>
        </p:nvGrpSpPr>
        <p:grpSpPr>
          <a:xfrm rot="10800000" flipH="1">
            <a:off x="0" y="-1"/>
            <a:ext cx="2035707" cy="1391845"/>
            <a:chOff x="-3413" y="5476652"/>
            <a:chExt cx="2035707" cy="1391845"/>
          </a:xfrm>
        </p:grpSpPr>
        <p:sp>
          <p:nvSpPr>
            <p:cNvPr id="395" name="Google Shape;395;p21"/>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6" name="Google Shape;396;p21"/>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97" name="Google Shape;397;p21"/>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8" name="Google Shape;398;p21"/>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9" name="Google Shape;399;p21"/>
          <p:cNvSpPr txBox="1"/>
          <p:nvPr/>
        </p:nvSpPr>
        <p:spPr>
          <a:xfrm>
            <a:off x="7246065" y="724486"/>
            <a:ext cx="42744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Création d’un repo git</a:t>
            </a:r>
            <a:endParaRPr sz="3000" b="1" i="1" u="none" strike="noStrike" cap="none">
              <a:solidFill>
                <a:srgbClr val="6EC0B2"/>
              </a:solidFill>
              <a:latin typeface="Playfair Display"/>
              <a:ea typeface="Playfair Display"/>
              <a:cs typeface="Playfair Display"/>
              <a:sym typeface="Playfair Display"/>
            </a:endParaRPr>
          </a:p>
        </p:txBody>
      </p:sp>
      <p:grpSp>
        <p:nvGrpSpPr>
          <p:cNvPr id="400" name="Google Shape;400;p21"/>
          <p:cNvGrpSpPr/>
          <p:nvPr/>
        </p:nvGrpSpPr>
        <p:grpSpPr>
          <a:xfrm>
            <a:off x="10771901" y="1275232"/>
            <a:ext cx="613851" cy="128100"/>
            <a:chOff x="796819" y="2383046"/>
            <a:chExt cx="621936" cy="128100"/>
          </a:xfrm>
        </p:grpSpPr>
        <p:sp>
          <p:nvSpPr>
            <p:cNvPr id="401" name="Google Shape;401;p21"/>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2" name="Google Shape;402;p21"/>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3" name="Google Shape;403;p21"/>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04" name="Google Shape;404;p21"/>
          <p:cNvSpPr txBox="1"/>
          <p:nvPr/>
        </p:nvSpPr>
        <p:spPr>
          <a:xfrm>
            <a:off x="1306900" y="1950450"/>
            <a:ext cx="83121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000000"/>
                </a:solidFill>
                <a:latin typeface="Arial"/>
                <a:ea typeface="Arial"/>
                <a:cs typeface="Arial"/>
                <a:sym typeface="Arial"/>
              </a:rPr>
              <a:t>Pour lier notre projet local à github, on va créer ce que l’on appelle un repository. C’est une forme d’endroit de dépôt en ligne pour notre projet avec un lien généré (on pourrait le vulgariser à la manière d’un dossier google Drive en soi). </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pic>
        <p:nvPicPr>
          <p:cNvPr id="405" name="Google Shape;405;p21"/>
          <p:cNvPicPr preferRelativeResize="0"/>
          <p:nvPr/>
        </p:nvPicPr>
        <p:blipFill rotWithShape="1">
          <a:blip r:embed="rId3">
            <a:alphaModFix/>
          </a:blip>
          <a:srcRect/>
          <a:stretch/>
        </p:blipFill>
        <p:spPr>
          <a:xfrm>
            <a:off x="1468200" y="2948550"/>
            <a:ext cx="2035700" cy="1741577"/>
          </a:xfrm>
          <a:prstGeom prst="rect">
            <a:avLst/>
          </a:prstGeom>
          <a:noFill/>
          <a:ln>
            <a:noFill/>
          </a:ln>
        </p:spPr>
      </p:pic>
      <p:pic>
        <p:nvPicPr>
          <p:cNvPr id="406" name="Google Shape;406;p21"/>
          <p:cNvPicPr preferRelativeResize="0"/>
          <p:nvPr/>
        </p:nvPicPr>
        <p:blipFill rotWithShape="1">
          <a:blip r:embed="rId4">
            <a:alphaModFix/>
          </a:blip>
          <a:srcRect/>
          <a:stretch/>
        </p:blipFill>
        <p:spPr>
          <a:xfrm>
            <a:off x="7466475" y="2849125"/>
            <a:ext cx="3967401" cy="3671699"/>
          </a:xfrm>
          <a:prstGeom prst="rect">
            <a:avLst/>
          </a:prstGeom>
          <a:noFill/>
          <a:ln>
            <a:noFill/>
          </a:ln>
        </p:spPr>
      </p:pic>
      <p:sp>
        <p:nvSpPr>
          <p:cNvPr id="407" name="Google Shape;407;p21"/>
          <p:cNvSpPr txBox="1"/>
          <p:nvPr/>
        </p:nvSpPr>
        <p:spPr>
          <a:xfrm>
            <a:off x="3736475" y="2948550"/>
            <a:ext cx="35214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000000"/>
                </a:solidFill>
                <a:latin typeface="Arial"/>
                <a:ea typeface="Arial"/>
                <a:cs typeface="Arial"/>
                <a:sym typeface="Arial"/>
              </a:rPr>
              <a:t>On peut créer notre repo en allant dans le + puis new repository. </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000000"/>
                </a:solidFill>
                <a:latin typeface="Arial"/>
                <a:ea typeface="Arial"/>
                <a:cs typeface="Arial"/>
                <a:sym typeface="Arial"/>
              </a:rPr>
              <a:t>Après avoir donné un nom, on va choisir si on souhaite qu’il soit public (visible sur notre profil github), ou privé c’est à dire invisible sur notre github. </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408" name="Google Shape;408;p21"/>
          <p:cNvSpPr txBox="1"/>
          <p:nvPr/>
        </p:nvSpPr>
        <p:spPr>
          <a:xfrm>
            <a:off x="1468200" y="5113350"/>
            <a:ext cx="59421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000000"/>
                </a:solidFill>
                <a:latin typeface="Arial"/>
                <a:ea typeface="Arial"/>
                <a:cs typeface="Arial"/>
                <a:sym typeface="Arial"/>
              </a:rPr>
              <a:t>On va laisser l’initialisation vide pour la simplicité. Pour information : le readme correspond à un fichier de documentation, le gitignore à une liste de fichiers que l’on “interdit” à l’envoi sur github et la licence pour gérer par exemple un projet open source ou autre projet nécessitant une licence. </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2"/>
          <p:cNvSpPr/>
          <p:nvPr/>
        </p:nvSpPr>
        <p:spPr>
          <a:xfrm rot="-9077643">
            <a:off x="558086" y="829461"/>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414" name="Google Shape;414;p22"/>
          <p:cNvGrpSpPr/>
          <p:nvPr/>
        </p:nvGrpSpPr>
        <p:grpSpPr>
          <a:xfrm rot="10800000" flipH="1">
            <a:off x="0" y="-1"/>
            <a:ext cx="2035707" cy="1391845"/>
            <a:chOff x="-3413" y="5476652"/>
            <a:chExt cx="2035707" cy="1391845"/>
          </a:xfrm>
        </p:grpSpPr>
        <p:sp>
          <p:nvSpPr>
            <p:cNvPr id="415" name="Google Shape;415;p22"/>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6" name="Google Shape;416;p22"/>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17" name="Google Shape;417;p22"/>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8" name="Google Shape;418;p22"/>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9" name="Google Shape;419;p22"/>
          <p:cNvSpPr txBox="1"/>
          <p:nvPr/>
        </p:nvSpPr>
        <p:spPr>
          <a:xfrm>
            <a:off x="4061008" y="724475"/>
            <a:ext cx="74595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Lier le repo à un dossier existant</a:t>
            </a:r>
            <a:endParaRPr sz="3000" b="1" i="1" u="none" strike="noStrike" cap="none">
              <a:solidFill>
                <a:srgbClr val="6EC0B2"/>
              </a:solidFill>
              <a:latin typeface="Playfair Display"/>
              <a:ea typeface="Playfair Display"/>
              <a:cs typeface="Playfair Display"/>
              <a:sym typeface="Playfair Display"/>
            </a:endParaRPr>
          </a:p>
        </p:txBody>
      </p:sp>
      <p:grpSp>
        <p:nvGrpSpPr>
          <p:cNvPr id="420" name="Google Shape;420;p22"/>
          <p:cNvGrpSpPr/>
          <p:nvPr/>
        </p:nvGrpSpPr>
        <p:grpSpPr>
          <a:xfrm>
            <a:off x="10771901" y="1275232"/>
            <a:ext cx="613851" cy="128100"/>
            <a:chOff x="796819" y="2383046"/>
            <a:chExt cx="621936" cy="128100"/>
          </a:xfrm>
        </p:grpSpPr>
        <p:sp>
          <p:nvSpPr>
            <p:cNvPr id="421" name="Google Shape;421;p22"/>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2" name="Google Shape;422;p22"/>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3" name="Google Shape;423;p22"/>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24" name="Google Shape;424;p22"/>
          <p:cNvSpPr txBox="1"/>
          <p:nvPr/>
        </p:nvSpPr>
        <p:spPr>
          <a:xfrm>
            <a:off x="1262775" y="2734525"/>
            <a:ext cx="91962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sng" strike="noStrike" cap="none" dirty="0">
                <a:solidFill>
                  <a:srgbClr val="000000"/>
                </a:solidFill>
                <a:latin typeface="Arial"/>
                <a:ea typeface="Arial"/>
                <a:cs typeface="Arial"/>
                <a:sym typeface="Arial"/>
              </a:rPr>
              <a:t>Cas n°1 : </a:t>
            </a:r>
            <a:r>
              <a:rPr lang="id-ID" sz="1400" b="1" i="0" u="sng" strike="noStrike" cap="none" dirty="0" err="1">
                <a:solidFill>
                  <a:srgbClr val="000000"/>
                </a:solidFill>
                <a:latin typeface="Arial"/>
                <a:ea typeface="Arial"/>
                <a:cs typeface="Arial"/>
                <a:sym typeface="Arial"/>
              </a:rPr>
              <a:t>Notre</a:t>
            </a:r>
            <a:r>
              <a:rPr lang="id-ID" sz="1400" b="1" i="0" u="sng" strike="noStrike" cap="none" dirty="0">
                <a:solidFill>
                  <a:srgbClr val="000000"/>
                </a:solidFill>
                <a:latin typeface="Arial"/>
                <a:ea typeface="Arial"/>
                <a:cs typeface="Arial"/>
                <a:sym typeface="Arial"/>
              </a:rPr>
              <a:t> </a:t>
            </a:r>
            <a:r>
              <a:rPr lang="id-ID" sz="1400" b="1" i="0" u="sng" strike="noStrike" cap="none" dirty="0" err="1">
                <a:solidFill>
                  <a:srgbClr val="000000"/>
                </a:solidFill>
                <a:latin typeface="Arial"/>
                <a:ea typeface="Arial"/>
                <a:cs typeface="Arial"/>
                <a:sym typeface="Arial"/>
              </a:rPr>
              <a:t>projet</a:t>
            </a:r>
            <a:r>
              <a:rPr lang="id-ID" sz="1400" b="1" i="0" u="sng" strike="noStrike" cap="none" dirty="0">
                <a:solidFill>
                  <a:srgbClr val="000000"/>
                </a:solidFill>
                <a:latin typeface="Arial"/>
                <a:ea typeface="Arial"/>
                <a:cs typeface="Arial"/>
                <a:sym typeface="Arial"/>
              </a:rPr>
              <a:t> </a:t>
            </a:r>
            <a:r>
              <a:rPr lang="id-ID" sz="1400" b="1" i="0" u="sng" strike="noStrike" cap="none" dirty="0" err="1">
                <a:solidFill>
                  <a:srgbClr val="000000"/>
                </a:solidFill>
                <a:latin typeface="Arial"/>
                <a:ea typeface="Arial"/>
                <a:cs typeface="Arial"/>
                <a:sym typeface="Arial"/>
              </a:rPr>
              <a:t>est</a:t>
            </a:r>
            <a:r>
              <a:rPr lang="id-ID" sz="1400" b="1" i="0" u="sng" strike="noStrike" cap="none" dirty="0">
                <a:solidFill>
                  <a:srgbClr val="000000"/>
                </a:solidFill>
                <a:latin typeface="Arial"/>
                <a:ea typeface="Arial"/>
                <a:cs typeface="Arial"/>
                <a:sym typeface="Arial"/>
              </a:rPr>
              <a:t> </a:t>
            </a:r>
            <a:r>
              <a:rPr lang="id-ID" sz="1400" b="1" i="0" u="sng" strike="noStrike" cap="none" dirty="0" err="1">
                <a:solidFill>
                  <a:srgbClr val="000000"/>
                </a:solidFill>
                <a:latin typeface="Arial"/>
                <a:ea typeface="Arial"/>
                <a:cs typeface="Arial"/>
                <a:sym typeface="Arial"/>
              </a:rPr>
              <a:t>déjà</a:t>
            </a:r>
            <a:r>
              <a:rPr lang="id-ID" sz="1400" b="1" i="0" u="sng" strike="noStrike" cap="none" dirty="0">
                <a:solidFill>
                  <a:srgbClr val="000000"/>
                </a:solidFill>
                <a:latin typeface="Arial"/>
                <a:ea typeface="Arial"/>
                <a:cs typeface="Arial"/>
                <a:sym typeface="Arial"/>
              </a:rPr>
              <a:t> </a:t>
            </a:r>
            <a:r>
              <a:rPr lang="id-ID" sz="1400" b="1" i="0" u="sng" strike="noStrike" cap="none" dirty="0" err="1">
                <a:solidFill>
                  <a:srgbClr val="000000"/>
                </a:solidFill>
                <a:latin typeface="Arial"/>
                <a:ea typeface="Arial"/>
                <a:cs typeface="Arial"/>
                <a:sym typeface="Arial"/>
              </a:rPr>
              <a:t>existant</a:t>
            </a:r>
            <a:r>
              <a:rPr lang="id-ID" sz="1400" b="1" i="0" u="sng" strike="noStrike" cap="none" dirty="0">
                <a:solidFill>
                  <a:srgbClr val="000000"/>
                </a:solidFill>
                <a:latin typeface="Arial"/>
                <a:ea typeface="Arial"/>
                <a:cs typeface="Arial"/>
                <a:sym typeface="Arial"/>
              </a:rPr>
              <a:t> </a:t>
            </a:r>
            <a:r>
              <a:rPr lang="id-ID" sz="1400" b="1" i="0" u="sng" strike="noStrike" cap="none" dirty="0" err="1">
                <a:solidFill>
                  <a:srgbClr val="000000"/>
                </a:solidFill>
                <a:latin typeface="Arial"/>
                <a:ea typeface="Arial"/>
                <a:cs typeface="Arial"/>
                <a:sym typeface="Arial"/>
              </a:rPr>
              <a:t>en</a:t>
            </a:r>
            <a:r>
              <a:rPr lang="id-ID" sz="1400" b="1" i="0" u="sng" strike="noStrike" cap="none" dirty="0">
                <a:solidFill>
                  <a:srgbClr val="000000"/>
                </a:solidFill>
                <a:latin typeface="Arial"/>
                <a:ea typeface="Arial"/>
                <a:cs typeface="Arial"/>
                <a:sym typeface="Arial"/>
              </a:rPr>
              <a:t> </a:t>
            </a:r>
            <a:r>
              <a:rPr lang="id-ID" sz="1400" b="1" i="0" u="sng" strike="noStrike" cap="none" dirty="0" err="1">
                <a:solidFill>
                  <a:srgbClr val="000000"/>
                </a:solidFill>
                <a:latin typeface="Arial"/>
                <a:ea typeface="Arial"/>
                <a:cs typeface="Arial"/>
                <a:sym typeface="Arial"/>
              </a:rPr>
              <a:t>local</a:t>
            </a:r>
            <a:r>
              <a:rPr lang="id-ID" sz="1400" b="1" i="0" u="sng" strike="noStrike" cap="none" dirty="0">
                <a:solidFill>
                  <a:srgbClr val="000000"/>
                </a:solidFill>
                <a:latin typeface="Arial"/>
                <a:ea typeface="Arial"/>
                <a:cs typeface="Arial"/>
                <a:sym typeface="Arial"/>
              </a:rPr>
              <a:t>. </a:t>
            </a:r>
            <a:endParaRPr sz="1400" b="1" i="0" u="sng"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dirty="0" err="1">
                <a:solidFill>
                  <a:srgbClr val="000000"/>
                </a:solidFill>
                <a:latin typeface="Arial"/>
                <a:ea typeface="Arial"/>
                <a:cs typeface="Arial"/>
                <a:sym typeface="Arial"/>
              </a:rPr>
              <a:t>Pour</a:t>
            </a:r>
            <a:r>
              <a:rPr lang="id-ID" sz="1400" b="1" i="0" u="none" strike="noStrike" cap="none" dirty="0">
                <a:solidFill>
                  <a:srgbClr val="000000"/>
                </a:solidFill>
                <a:latin typeface="Arial"/>
                <a:ea typeface="Arial"/>
                <a:cs typeface="Arial"/>
                <a:sym typeface="Arial"/>
              </a:rPr>
              <a:t> le </a:t>
            </a:r>
            <a:r>
              <a:rPr lang="id-ID" sz="1400" b="1" i="0" u="none" strike="noStrike" cap="none" dirty="0" err="1">
                <a:solidFill>
                  <a:srgbClr val="000000"/>
                </a:solidFill>
                <a:latin typeface="Arial"/>
                <a:ea typeface="Arial"/>
                <a:cs typeface="Arial"/>
                <a:sym typeface="Arial"/>
              </a:rPr>
              <a:t>lier</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on</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va</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utiliser</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la</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commande</a:t>
            </a:r>
            <a:r>
              <a:rPr lang="id-ID" sz="1400" b="1" i="0" u="none" strike="noStrike" cap="none" dirty="0">
                <a:solidFill>
                  <a:srgbClr val="000000"/>
                </a:solidFill>
                <a:latin typeface="Arial"/>
                <a:ea typeface="Arial"/>
                <a:cs typeface="Arial"/>
                <a:sym typeface="Arial"/>
              </a:rPr>
              <a:t> </a:t>
            </a:r>
            <a:r>
              <a:rPr lang="id-ID" sz="1400" b="1" i="0" u="none" strike="noStrike" cap="none" dirty="0">
                <a:solidFill>
                  <a:srgbClr val="000000"/>
                </a:solidFill>
                <a:highlight>
                  <a:srgbClr val="000080"/>
                </a:highlight>
                <a:latin typeface="Arial"/>
                <a:ea typeface="Arial"/>
                <a:cs typeface="Arial"/>
                <a:sym typeface="Arial"/>
              </a:rPr>
              <a:t> </a:t>
            </a:r>
            <a:r>
              <a:rPr lang="id-ID" sz="1400" b="1" i="0" u="none" strike="noStrike" cap="none" dirty="0" err="1">
                <a:solidFill>
                  <a:srgbClr val="FFFFFF"/>
                </a:solidFill>
                <a:highlight>
                  <a:srgbClr val="000080"/>
                </a:highlight>
                <a:latin typeface="Arial"/>
                <a:ea typeface="Arial"/>
                <a:cs typeface="Arial"/>
                <a:sym typeface="Arial"/>
              </a:rPr>
              <a:t>git</a:t>
            </a:r>
            <a:r>
              <a:rPr lang="id-ID" sz="1400" b="1" i="0" u="none" strike="noStrike" cap="none" dirty="0">
                <a:solidFill>
                  <a:srgbClr val="FFFFFF"/>
                </a:solidFill>
                <a:highlight>
                  <a:srgbClr val="000080"/>
                </a:highlight>
                <a:latin typeface="Arial"/>
                <a:ea typeface="Arial"/>
                <a:cs typeface="Arial"/>
                <a:sym typeface="Arial"/>
              </a:rPr>
              <a:t> </a:t>
            </a:r>
            <a:r>
              <a:rPr lang="id-ID" sz="1400" b="1" i="0" u="none" strike="noStrike" cap="none" dirty="0" err="1">
                <a:solidFill>
                  <a:srgbClr val="FFFFFF"/>
                </a:solidFill>
                <a:highlight>
                  <a:srgbClr val="000080"/>
                </a:highlight>
                <a:latin typeface="Arial"/>
                <a:ea typeface="Arial"/>
                <a:cs typeface="Arial"/>
                <a:sym typeface="Arial"/>
              </a:rPr>
              <a:t>remote</a:t>
            </a:r>
            <a:r>
              <a:rPr lang="id-ID" sz="1400" b="1" i="0" u="none" strike="noStrike" cap="none" dirty="0">
                <a:solidFill>
                  <a:srgbClr val="FFFFFF"/>
                </a:solidFill>
                <a:highlight>
                  <a:srgbClr val="000080"/>
                </a:highlight>
                <a:latin typeface="Arial"/>
                <a:ea typeface="Arial"/>
                <a:cs typeface="Arial"/>
                <a:sym typeface="Arial"/>
              </a:rPr>
              <a:t> </a:t>
            </a:r>
            <a:r>
              <a:rPr lang="id-ID" sz="1400" b="1" i="0" u="none" strike="noStrike" cap="none" dirty="0">
                <a:solidFill>
                  <a:srgbClr val="FFFFFF"/>
                </a:solidFill>
                <a:latin typeface="Arial"/>
                <a:ea typeface="Arial"/>
                <a:cs typeface="Arial"/>
                <a:sym typeface="Arial"/>
              </a:rPr>
              <a:t>.</a:t>
            </a:r>
            <a:br>
              <a:rPr lang="id-ID" sz="1400" b="1" i="0" u="none" strike="noStrike" cap="none" dirty="0">
                <a:solidFill>
                  <a:srgbClr val="FFFFFF"/>
                </a:solidFill>
                <a:highlight>
                  <a:schemeClr val="accent1"/>
                </a:highlight>
                <a:latin typeface="Arial"/>
                <a:ea typeface="Arial"/>
                <a:cs typeface="Arial"/>
                <a:sym typeface="Arial"/>
              </a:rPr>
            </a:br>
            <a:r>
              <a:rPr lang="id-ID" sz="1400" b="1" i="0" u="none" strike="noStrike" cap="none" dirty="0" err="1">
                <a:solidFill>
                  <a:schemeClr val="dk1"/>
                </a:solidFill>
                <a:latin typeface="Arial"/>
                <a:ea typeface="Arial"/>
                <a:cs typeface="Arial"/>
                <a:sym typeface="Arial"/>
              </a:rPr>
              <a:t>Remote</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permet</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de</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faire</a:t>
            </a:r>
            <a:r>
              <a:rPr lang="id-ID" sz="1400" b="1" i="0" u="none" strike="noStrike" cap="none" dirty="0">
                <a:solidFill>
                  <a:schemeClr val="dk1"/>
                </a:solidFill>
                <a:latin typeface="Arial"/>
                <a:ea typeface="Arial"/>
                <a:cs typeface="Arial"/>
                <a:sym typeface="Arial"/>
              </a:rPr>
              <a:t> le </a:t>
            </a:r>
            <a:r>
              <a:rPr lang="id-ID" sz="1400" b="1" i="0" u="none" strike="noStrike" cap="none" dirty="0" err="1">
                <a:solidFill>
                  <a:schemeClr val="dk1"/>
                </a:solidFill>
                <a:latin typeface="Arial"/>
                <a:ea typeface="Arial"/>
                <a:cs typeface="Arial"/>
                <a:sym typeface="Arial"/>
              </a:rPr>
              <a:t>lien</a:t>
            </a:r>
            <a:r>
              <a:rPr lang="id-ID" sz="1400" b="1" i="0" u="none" strike="noStrike" cap="none" dirty="0">
                <a:solidFill>
                  <a:schemeClr val="dk1"/>
                </a:solidFill>
                <a:latin typeface="Arial"/>
                <a:ea typeface="Arial"/>
                <a:cs typeface="Arial"/>
                <a:sym typeface="Arial"/>
              </a:rPr>
              <a:t> entre </a:t>
            </a:r>
            <a:r>
              <a:rPr lang="id-ID" sz="1400" b="1" i="0" u="none" strike="noStrike" cap="none" dirty="0" err="1">
                <a:solidFill>
                  <a:schemeClr val="dk1"/>
                </a:solidFill>
                <a:latin typeface="Arial"/>
                <a:ea typeface="Arial"/>
                <a:cs typeface="Arial"/>
                <a:sym typeface="Arial"/>
              </a:rPr>
              <a:t>notre</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dossier</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local</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et</a:t>
            </a:r>
            <a:r>
              <a:rPr lang="id-ID" sz="1400" b="1" i="0" u="none" strike="noStrike" cap="none" dirty="0">
                <a:solidFill>
                  <a:schemeClr val="dk1"/>
                </a:solidFill>
                <a:latin typeface="Arial"/>
                <a:ea typeface="Arial"/>
                <a:cs typeface="Arial"/>
                <a:sym typeface="Arial"/>
              </a:rPr>
              <a:t> le </a:t>
            </a:r>
            <a:r>
              <a:rPr lang="id-ID" sz="1400" b="1" i="0" u="none" strike="noStrike" cap="none" dirty="0" err="1">
                <a:solidFill>
                  <a:schemeClr val="dk1"/>
                </a:solidFill>
                <a:latin typeface="Arial"/>
                <a:ea typeface="Arial"/>
                <a:cs typeface="Arial"/>
                <a:sym typeface="Arial"/>
              </a:rPr>
              <a:t>github</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distant</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grâce</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à</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la</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fameuse</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url</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générée</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Dans</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la</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mesure</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du</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possible</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on</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utilisera</a:t>
            </a:r>
            <a:r>
              <a:rPr lang="id-ID" sz="1400" b="1" i="0" u="none" strike="noStrike" cap="none" dirty="0">
                <a:solidFill>
                  <a:schemeClr val="dk1"/>
                </a:solidFill>
                <a:latin typeface="Arial"/>
                <a:ea typeface="Arial"/>
                <a:cs typeface="Arial"/>
                <a:sym typeface="Arial"/>
              </a:rPr>
              <a:t> le </a:t>
            </a:r>
            <a:r>
              <a:rPr lang="id-ID" sz="1400" b="1" i="0" u="none" strike="noStrike" cap="none" dirty="0" err="1">
                <a:solidFill>
                  <a:schemeClr val="dk1"/>
                </a:solidFill>
                <a:latin typeface="Arial"/>
                <a:ea typeface="Arial"/>
                <a:cs typeface="Arial"/>
                <a:sym typeface="Arial"/>
              </a:rPr>
              <a:t>lien</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ssh</a:t>
            </a:r>
            <a:r>
              <a:rPr lang="id-ID" sz="1400" b="1" i="0" u="none" strike="noStrike" cap="none" dirty="0">
                <a:solidFill>
                  <a:schemeClr val="dk1"/>
                </a:solidFill>
                <a:latin typeface="Arial"/>
                <a:ea typeface="Arial"/>
                <a:cs typeface="Arial"/>
                <a:sym typeface="Arial"/>
              </a:rPr>
              <a:t>. </a:t>
            </a:r>
            <a:r>
              <a:rPr lang="id-ID" sz="1400" b="1" i="1" u="none" strike="noStrike" cap="none" dirty="0">
                <a:solidFill>
                  <a:schemeClr val="dk1"/>
                </a:solidFill>
                <a:latin typeface="Arial"/>
                <a:ea typeface="Arial"/>
                <a:cs typeface="Arial"/>
                <a:sym typeface="Arial"/>
              </a:rPr>
              <a:t>(Le </a:t>
            </a:r>
            <a:r>
              <a:rPr lang="id-ID" sz="1400" b="1" i="1" u="none" strike="noStrike" cap="none" dirty="0" err="1">
                <a:solidFill>
                  <a:schemeClr val="dk1"/>
                </a:solidFill>
                <a:latin typeface="Arial"/>
                <a:ea typeface="Arial"/>
                <a:cs typeface="Arial"/>
                <a:sym typeface="Arial"/>
              </a:rPr>
              <a:t>lien</a:t>
            </a:r>
            <a:r>
              <a:rPr lang="id-ID" sz="1400" b="1" i="1" u="none" strike="noStrike" cap="none" dirty="0">
                <a:solidFill>
                  <a:schemeClr val="dk1"/>
                </a:solidFill>
                <a:latin typeface="Arial"/>
                <a:ea typeface="Arial"/>
                <a:cs typeface="Arial"/>
                <a:sym typeface="Arial"/>
              </a:rPr>
              <a:t> </a:t>
            </a:r>
            <a:r>
              <a:rPr lang="id-ID" sz="1400" b="1" i="1" u="none" strike="noStrike" cap="none" dirty="0" err="1">
                <a:solidFill>
                  <a:schemeClr val="dk1"/>
                </a:solidFill>
                <a:latin typeface="Arial"/>
                <a:ea typeface="Arial"/>
                <a:cs typeface="Arial"/>
                <a:sym typeface="Arial"/>
              </a:rPr>
              <a:t>https</a:t>
            </a:r>
            <a:r>
              <a:rPr lang="id-ID" sz="1400" b="1" i="1" u="none" strike="noStrike" cap="none" dirty="0">
                <a:solidFill>
                  <a:schemeClr val="dk1"/>
                </a:solidFill>
                <a:latin typeface="Arial"/>
                <a:ea typeface="Arial"/>
                <a:cs typeface="Arial"/>
                <a:sym typeface="Arial"/>
              </a:rPr>
              <a:t> </a:t>
            </a:r>
            <a:r>
              <a:rPr lang="id-ID" sz="1400" b="1" i="1" u="none" strike="noStrike" cap="none" dirty="0" err="1">
                <a:solidFill>
                  <a:schemeClr val="dk1"/>
                </a:solidFill>
                <a:latin typeface="Arial"/>
                <a:ea typeface="Arial"/>
                <a:cs typeface="Arial"/>
                <a:sym typeface="Arial"/>
              </a:rPr>
              <a:t>nous</a:t>
            </a:r>
            <a:r>
              <a:rPr lang="id-ID" sz="1400" b="1" i="1" u="none" strike="noStrike" cap="none" dirty="0">
                <a:solidFill>
                  <a:schemeClr val="dk1"/>
                </a:solidFill>
                <a:latin typeface="Arial"/>
                <a:ea typeface="Arial"/>
                <a:cs typeface="Arial"/>
                <a:sym typeface="Arial"/>
              </a:rPr>
              <a:t> </a:t>
            </a:r>
            <a:r>
              <a:rPr lang="id-ID" sz="1400" b="1" i="1" u="none" strike="noStrike" cap="none" dirty="0" err="1">
                <a:solidFill>
                  <a:schemeClr val="dk1"/>
                </a:solidFill>
                <a:latin typeface="Arial"/>
                <a:ea typeface="Arial"/>
                <a:cs typeface="Arial"/>
                <a:sym typeface="Arial"/>
              </a:rPr>
              <a:t>demanderait</a:t>
            </a:r>
            <a:r>
              <a:rPr lang="id-ID" sz="1400" b="1" i="1" u="none" strike="noStrike" cap="none" dirty="0">
                <a:solidFill>
                  <a:schemeClr val="dk1"/>
                </a:solidFill>
                <a:latin typeface="Arial"/>
                <a:ea typeface="Arial"/>
                <a:cs typeface="Arial"/>
                <a:sym typeface="Arial"/>
              </a:rPr>
              <a:t> </a:t>
            </a:r>
            <a:r>
              <a:rPr lang="id-ID" sz="1400" b="1" i="1" u="none" strike="noStrike" cap="none" dirty="0" err="1">
                <a:solidFill>
                  <a:schemeClr val="dk1"/>
                </a:solidFill>
                <a:latin typeface="Arial"/>
                <a:ea typeface="Arial"/>
                <a:cs typeface="Arial"/>
                <a:sym typeface="Arial"/>
              </a:rPr>
              <a:t>nos</a:t>
            </a:r>
            <a:r>
              <a:rPr lang="id-ID" sz="1400" b="1" i="1" u="none" strike="noStrike" cap="none" dirty="0">
                <a:solidFill>
                  <a:schemeClr val="dk1"/>
                </a:solidFill>
                <a:latin typeface="Arial"/>
                <a:ea typeface="Arial"/>
                <a:cs typeface="Arial"/>
                <a:sym typeface="Arial"/>
              </a:rPr>
              <a:t> </a:t>
            </a:r>
            <a:r>
              <a:rPr lang="id-ID" sz="1400" b="1" i="1" u="none" strike="noStrike" cap="none" dirty="0" err="1">
                <a:solidFill>
                  <a:schemeClr val="dk1"/>
                </a:solidFill>
                <a:latin typeface="Arial"/>
                <a:ea typeface="Arial"/>
                <a:cs typeface="Arial"/>
                <a:sym typeface="Arial"/>
              </a:rPr>
              <a:t>login</a:t>
            </a:r>
            <a:r>
              <a:rPr lang="id-ID" sz="1400" b="1" i="1" u="none" strike="noStrike" cap="none" dirty="0">
                <a:solidFill>
                  <a:schemeClr val="dk1"/>
                </a:solidFill>
                <a:latin typeface="Arial"/>
                <a:ea typeface="Arial"/>
                <a:cs typeface="Arial"/>
                <a:sym typeface="Arial"/>
              </a:rPr>
              <a:t> </a:t>
            </a:r>
            <a:r>
              <a:rPr lang="id-ID" sz="1400" b="1" i="1" u="none" strike="noStrike" cap="none" dirty="0" err="1">
                <a:solidFill>
                  <a:schemeClr val="dk1"/>
                </a:solidFill>
                <a:latin typeface="Arial"/>
                <a:ea typeface="Arial"/>
                <a:cs typeface="Arial"/>
                <a:sym typeface="Arial"/>
              </a:rPr>
              <a:t>et</a:t>
            </a:r>
            <a:r>
              <a:rPr lang="id-ID" sz="1400" b="1" i="1" u="none" strike="noStrike" cap="none" dirty="0">
                <a:solidFill>
                  <a:schemeClr val="dk1"/>
                </a:solidFill>
                <a:latin typeface="Arial"/>
                <a:ea typeface="Arial"/>
                <a:cs typeface="Arial"/>
                <a:sym typeface="Arial"/>
              </a:rPr>
              <a:t> </a:t>
            </a:r>
            <a:r>
              <a:rPr lang="id-ID" sz="1400" b="1" i="1" u="none" strike="noStrike" cap="none" dirty="0" err="1">
                <a:solidFill>
                  <a:schemeClr val="dk1"/>
                </a:solidFill>
                <a:latin typeface="Arial"/>
                <a:ea typeface="Arial"/>
                <a:cs typeface="Arial"/>
                <a:sym typeface="Arial"/>
              </a:rPr>
              <a:t>mot</a:t>
            </a:r>
            <a:r>
              <a:rPr lang="id-ID" sz="1400" b="1" i="1" u="none" strike="noStrike" cap="none" dirty="0">
                <a:solidFill>
                  <a:schemeClr val="dk1"/>
                </a:solidFill>
                <a:latin typeface="Arial"/>
                <a:ea typeface="Arial"/>
                <a:cs typeface="Arial"/>
                <a:sym typeface="Arial"/>
              </a:rPr>
              <a:t> </a:t>
            </a:r>
            <a:r>
              <a:rPr lang="id-ID" sz="1400" b="1" i="1" u="none" strike="noStrike" cap="none" dirty="0" err="1">
                <a:solidFill>
                  <a:schemeClr val="dk1"/>
                </a:solidFill>
                <a:latin typeface="Arial"/>
                <a:ea typeface="Arial"/>
                <a:cs typeface="Arial"/>
                <a:sym typeface="Arial"/>
              </a:rPr>
              <a:t>de</a:t>
            </a:r>
            <a:r>
              <a:rPr lang="id-ID" sz="1400" b="1" i="1" u="none" strike="noStrike" cap="none" dirty="0">
                <a:solidFill>
                  <a:schemeClr val="dk1"/>
                </a:solidFill>
                <a:latin typeface="Arial"/>
                <a:ea typeface="Arial"/>
                <a:cs typeface="Arial"/>
                <a:sym typeface="Arial"/>
              </a:rPr>
              <a:t> </a:t>
            </a:r>
            <a:r>
              <a:rPr lang="id-ID" sz="1400" b="1" i="1" u="none" strike="noStrike" cap="none" dirty="0" err="1">
                <a:solidFill>
                  <a:schemeClr val="dk1"/>
                </a:solidFill>
                <a:latin typeface="Arial"/>
                <a:ea typeface="Arial"/>
                <a:cs typeface="Arial"/>
                <a:sym typeface="Arial"/>
              </a:rPr>
              <a:t>passe</a:t>
            </a:r>
            <a:r>
              <a:rPr lang="id-ID" sz="1400" b="1" i="1" u="none" strike="noStrike" cap="none" dirty="0">
                <a:solidFill>
                  <a:schemeClr val="dk1"/>
                </a:solidFill>
                <a:latin typeface="Arial"/>
                <a:ea typeface="Arial"/>
                <a:cs typeface="Arial"/>
                <a:sym typeface="Arial"/>
              </a:rPr>
              <a:t> </a:t>
            </a:r>
            <a:r>
              <a:rPr lang="id-ID" sz="1400" b="1" i="1" u="none" strike="noStrike" cap="none" dirty="0" err="1">
                <a:solidFill>
                  <a:schemeClr val="dk1"/>
                </a:solidFill>
                <a:latin typeface="Arial"/>
                <a:ea typeface="Arial"/>
                <a:cs typeface="Arial"/>
                <a:sym typeface="Arial"/>
              </a:rPr>
              <a:t>régulièrement</a:t>
            </a:r>
            <a:r>
              <a:rPr lang="id-ID" sz="1400" b="1" i="1" u="none" strike="noStrike" cap="none" dirty="0">
                <a:solidFill>
                  <a:schemeClr val="dk1"/>
                </a:solidFill>
                <a:latin typeface="Arial"/>
                <a:ea typeface="Arial"/>
                <a:cs typeface="Arial"/>
                <a:sym typeface="Arial"/>
              </a:rPr>
              <a:t>…) </a:t>
            </a:r>
            <a:endParaRPr sz="1400" b="1" i="1"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sp>
        <p:nvSpPr>
          <p:cNvPr id="426" name="Google Shape;426;p22"/>
          <p:cNvSpPr txBox="1"/>
          <p:nvPr/>
        </p:nvSpPr>
        <p:spPr>
          <a:xfrm>
            <a:off x="1306900" y="2033938"/>
            <a:ext cx="83121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000000"/>
                </a:solidFill>
                <a:latin typeface="Arial"/>
                <a:ea typeface="Arial"/>
                <a:cs typeface="Arial"/>
                <a:sym typeface="Arial"/>
              </a:rPr>
              <a:t>Lorsque le repo est créé, plusieurs options s’offrent à nous pour le lier à notre dossier de projet local. </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427" name="Google Shape;427;p22"/>
          <p:cNvSpPr txBox="1"/>
          <p:nvPr/>
        </p:nvSpPr>
        <p:spPr>
          <a:xfrm>
            <a:off x="1414550" y="5501125"/>
            <a:ext cx="90444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dirty="0">
                <a:solidFill>
                  <a:srgbClr val="FFFFFF"/>
                </a:solidFill>
                <a:highlight>
                  <a:srgbClr val="000080"/>
                </a:highlight>
                <a:latin typeface="Arial"/>
                <a:ea typeface="Arial"/>
                <a:cs typeface="Arial"/>
                <a:sym typeface="Arial"/>
              </a:rPr>
              <a:t> </a:t>
            </a:r>
            <a:r>
              <a:rPr lang="id-ID" sz="1400" b="1" i="0" u="none" strike="noStrike" cap="none" dirty="0" err="1">
                <a:solidFill>
                  <a:srgbClr val="FFFFFF"/>
                </a:solidFill>
                <a:highlight>
                  <a:srgbClr val="000080"/>
                </a:highlight>
                <a:latin typeface="Arial"/>
                <a:ea typeface="Arial"/>
                <a:cs typeface="Arial"/>
                <a:sym typeface="Arial"/>
              </a:rPr>
              <a:t>git</a:t>
            </a:r>
            <a:r>
              <a:rPr lang="id-ID" sz="1400" b="1" i="0" u="none" strike="noStrike" cap="none" dirty="0">
                <a:solidFill>
                  <a:srgbClr val="FFFFFF"/>
                </a:solidFill>
                <a:highlight>
                  <a:srgbClr val="000080"/>
                </a:highlight>
                <a:latin typeface="Arial"/>
                <a:ea typeface="Arial"/>
                <a:cs typeface="Arial"/>
                <a:sym typeface="Arial"/>
              </a:rPr>
              <a:t> </a:t>
            </a:r>
            <a:r>
              <a:rPr lang="id-ID" sz="1400" b="1" i="0" u="none" strike="noStrike" cap="none" dirty="0" err="1">
                <a:solidFill>
                  <a:srgbClr val="FFFFFF"/>
                </a:solidFill>
                <a:highlight>
                  <a:srgbClr val="000080"/>
                </a:highlight>
                <a:latin typeface="Arial"/>
                <a:ea typeface="Arial"/>
                <a:cs typeface="Arial"/>
                <a:sym typeface="Arial"/>
              </a:rPr>
              <a:t>branch</a:t>
            </a:r>
            <a:r>
              <a:rPr lang="id-ID" sz="1400" b="1" i="0" u="none" strike="noStrike" cap="none" dirty="0">
                <a:solidFill>
                  <a:srgbClr val="FFFFFF"/>
                </a:solidFill>
                <a:highlight>
                  <a:srgbClr val="000080"/>
                </a:highlight>
                <a:latin typeface="Arial"/>
                <a:ea typeface="Arial"/>
                <a:cs typeface="Arial"/>
                <a:sym typeface="Arial"/>
              </a:rPr>
              <a:t> </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est</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ici</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une</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sécurité</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pour</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vérifier</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la</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bonne</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nomenclature</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initiale</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de</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la</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branche</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qui</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s’appelle</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en</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général</a:t>
            </a:r>
            <a:r>
              <a:rPr lang="id-ID" sz="1400" b="1" i="0" u="none" strike="noStrike" cap="none" dirty="0">
                <a:solidFill>
                  <a:schemeClr val="dk1"/>
                </a:solidFill>
                <a:latin typeface="Arial"/>
                <a:ea typeface="Arial"/>
                <a:cs typeface="Arial"/>
                <a:sym typeface="Arial"/>
              </a:rPr>
              <a:t> </a:t>
            </a:r>
            <a:r>
              <a:rPr lang="id-ID" b="1" dirty="0">
                <a:solidFill>
                  <a:schemeClr val="dk1"/>
                </a:solidFill>
              </a:rPr>
              <a:t>main</a:t>
            </a:r>
            <a:r>
              <a:rPr lang="id-ID" sz="1400" b="1" i="0" u="none" strike="noStrike" cap="none" dirty="0">
                <a:solidFill>
                  <a:schemeClr val="dk1"/>
                </a:solidFill>
                <a:latin typeface="Arial"/>
                <a:ea typeface="Arial"/>
                <a:cs typeface="Arial"/>
                <a:sym typeface="Arial"/>
              </a:rPr>
              <a:t>)</a:t>
            </a:r>
            <a:endParaRPr sz="14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dirty="0">
                <a:solidFill>
                  <a:srgbClr val="FFFFFF"/>
                </a:solidFill>
                <a:highlight>
                  <a:srgbClr val="000080"/>
                </a:highlight>
                <a:latin typeface="Arial"/>
                <a:ea typeface="Arial"/>
                <a:cs typeface="Arial"/>
                <a:sym typeface="Arial"/>
              </a:rPr>
              <a:t> </a:t>
            </a:r>
            <a:r>
              <a:rPr lang="id-ID" sz="1400" b="1" i="0" u="none" strike="noStrike" cap="none" dirty="0" err="1">
                <a:solidFill>
                  <a:srgbClr val="FFFFFF"/>
                </a:solidFill>
                <a:highlight>
                  <a:srgbClr val="000080"/>
                </a:highlight>
                <a:latin typeface="Arial"/>
                <a:ea typeface="Arial"/>
                <a:cs typeface="Arial"/>
                <a:sym typeface="Arial"/>
              </a:rPr>
              <a:t>git</a:t>
            </a:r>
            <a:r>
              <a:rPr lang="id-ID" sz="1400" b="1" i="0" u="none" strike="noStrike" cap="none" dirty="0">
                <a:solidFill>
                  <a:srgbClr val="FFFFFF"/>
                </a:solidFill>
                <a:highlight>
                  <a:srgbClr val="000080"/>
                </a:highlight>
                <a:latin typeface="Arial"/>
                <a:ea typeface="Arial"/>
                <a:cs typeface="Arial"/>
                <a:sym typeface="Arial"/>
              </a:rPr>
              <a:t> </a:t>
            </a:r>
            <a:r>
              <a:rPr lang="id-ID" sz="1400" b="1" i="0" u="none" strike="noStrike" cap="none" dirty="0" err="1">
                <a:solidFill>
                  <a:srgbClr val="FFFFFF"/>
                </a:solidFill>
                <a:highlight>
                  <a:srgbClr val="000080"/>
                </a:highlight>
                <a:latin typeface="Arial"/>
                <a:ea typeface="Arial"/>
                <a:cs typeface="Arial"/>
                <a:sym typeface="Arial"/>
              </a:rPr>
              <a:t>push</a:t>
            </a:r>
            <a:r>
              <a:rPr lang="id-ID" sz="1400" b="1" i="0" u="none" strike="noStrike" cap="none" dirty="0">
                <a:solidFill>
                  <a:srgbClr val="FFFFFF"/>
                </a:solidFill>
                <a:highlight>
                  <a:srgbClr val="000080"/>
                </a:highlight>
                <a:latin typeface="Arial"/>
                <a:ea typeface="Arial"/>
                <a:cs typeface="Arial"/>
                <a:sym typeface="Arial"/>
              </a:rPr>
              <a:t> -</a:t>
            </a:r>
            <a:r>
              <a:rPr lang="id-ID" sz="1400" b="1" i="0" u="none" strike="noStrike" cap="none" dirty="0" err="1">
                <a:solidFill>
                  <a:srgbClr val="FFFFFF"/>
                </a:solidFill>
                <a:highlight>
                  <a:srgbClr val="000080"/>
                </a:highlight>
                <a:latin typeface="Arial"/>
                <a:ea typeface="Arial"/>
                <a:cs typeface="Arial"/>
                <a:sym typeface="Arial"/>
              </a:rPr>
              <a:t>u</a:t>
            </a:r>
            <a:r>
              <a:rPr lang="id-ID" sz="1400" b="1" i="0" u="none" strike="noStrike" cap="none" dirty="0">
                <a:solidFill>
                  <a:srgbClr val="FFFFFF"/>
                </a:solidFill>
                <a:highlight>
                  <a:srgbClr val="000080"/>
                </a:highlight>
                <a:latin typeface="Arial"/>
                <a:ea typeface="Arial"/>
                <a:cs typeface="Arial"/>
                <a:sym typeface="Arial"/>
              </a:rPr>
              <a:t> </a:t>
            </a:r>
            <a:r>
              <a:rPr lang="id-ID" sz="1400" b="1" i="0" u="none" strike="noStrike" cap="none" dirty="0" err="1">
                <a:solidFill>
                  <a:srgbClr val="FFFFFF"/>
                </a:solidFill>
                <a:highlight>
                  <a:srgbClr val="000080"/>
                </a:highlight>
                <a:latin typeface="Arial"/>
                <a:ea typeface="Arial"/>
                <a:cs typeface="Arial"/>
                <a:sym typeface="Arial"/>
              </a:rPr>
              <a:t>origin</a:t>
            </a:r>
            <a:r>
              <a:rPr lang="id-ID" sz="1400" b="1" i="0" u="none" strike="noStrike" cap="none" dirty="0">
                <a:solidFill>
                  <a:srgbClr val="FFFFFF"/>
                </a:solidFill>
                <a:highlight>
                  <a:srgbClr val="000080"/>
                </a:highlight>
                <a:latin typeface="Arial"/>
                <a:ea typeface="Arial"/>
                <a:cs typeface="Arial"/>
                <a:sym typeface="Arial"/>
              </a:rPr>
              <a:t> main </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permet</a:t>
            </a:r>
            <a:r>
              <a:rPr lang="id-ID" sz="1400" b="1" i="0" u="none" strike="noStrike" cap="none" dirty="0">
                <a:solidFill>
                  <a:schemeClr val="dk1"/>
                </a:solidFill>
                <a:latin typeface="Arial"/>
                <a:ea typeface="Arial"/>
                <a:cs typeface="Arial"/>
                <a:sym typeface="Arial"/>
              </a:rPr>
              <a:t> le </a:t>
            </a:r>
            <a:r>
              <a:rPr lang="id-ID" sz="1400" b="1" i="0" u="none" strike="noStrike" cap="none" dirty="0" err="1">
                <a:solidFill>
                  <a:schemeClr val="dk1"/>
                </a:solidFill>
                <a:latin typeface="Arial"/>
                <a:ea typeface="Arial"/>
                <a:cs typeface="Arial"/>
                <a:sym typeface="Arial"/>
              </a:rPr>
              <a:t>premier</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envoie</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de</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nos</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fichiers</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sur</a:t>
            </a:r>
            <a:r>
              <a:rPr lang="id-ID" sz="1400" b="1" i="0" u="none" strike="noStrike" cap="none" dirty="0">
                <a:solidFill>
                  <a:schemeClr val="dk1"/>
                </a:solidFill>
                <a:latin typeface="Arial"/>
                <a:ea typeface="Arial"/>
                <a:cs typeface="Arial"/>
                <a:sym typeface="Arial"/>
              </a:rPr>
              <a:t> le </a:t>
            </a:r>
            <a:r>
              <a:rPr lang="id-ID" sz="1400" b="1" i="0" u="none" strike="noStrike" cap="none" dirty="0" err="1">
                <a:solidFill>
                  <a:schemeClr val="dk1"/>
                </a:solidFill>
                <a:latin typeface="Arial"/>
                <a:ea typeface="Arial"/>
                <a:cs typeface="Arial"/>
                <a:sym typeface="Arial"/>
              </a:rPr>
              <a:t>serveur</a:t>
            </a:r>
            <a:r>
              <a:rPr lang="id-ID" sz="1400" b="1" i="0" u="none" strike="noStrike" cap="none" dirty="0">
                <a:solidFill>
                  <a:schemeClr val="dk1"/>
                </a:solidFill>
                <a:latin typeface="Arial"/>
                <a:ea typeface="Arial"/>
                <a:cs typeface="Arial"/>
                <a:sym typeface="Arial"/>
              </a:rPr>
              <a:t> </a:t>
            </a:r>
            <a:r>
              <a:rPr lang="id-ID" sz="1400" b="1" i="0" u="none" strike="noStrike" cap="none" dirty="0" err="1">
                <a:solidFill>
                  <a:schemeClr val="dk1"/>
                </a:solidFill>
                <a:latin typeface="Arial"/>
                <a:ea typeface="Arial"/>
                <a:cs typeface="Arial"/>
                <a:sym typeface="Arial"/>
              </a:rPr>
              <a:t>distant</a:t>
            </a:r>
            <a:r>
              <a:rPr lang="id-ID" sz="1400" b="1" i="0" u="none" strike="noStrike" cap="none" dirty="0">
                <a:solidFill>
                  <a:schemeClr val="dk1"/>
                </a:solidFill>
                <a:latin typeface="Arial"/>
                <a:ea typeface="Arial"/>
                <a:cs typeface="Arial"/>
                <a:sym typeface="Arial"/>
              </a:rPr>
              <a:t>. </a:t>
            </a:r>
            <a:endParaRPr sz="1400" b="1" i="0" u="none" strike="noStrike" cap="none" dirty="0">
              <a:solidFill>
                <a:schemeClr val="dk1"/>
              </a:solidFill>
              <a:latin typeface="Arial"/>
              <a:ea typeface="Arial"/>
              <a:cs typeface="Arial"/>
              <a:sym typeface="Arial"/>
            </a:endParaRPr>
          </a:p>
        </p:txBody>
      </p:sp>
      <p:pic>
        <p:nvPicPr>
          <p:cNvPr id="2" name="Image 1">
            <a:extLst>
              <a:ext uri="{FF2B5EF4-FFF2-40B4-BE49-F238E27FC236}">
                <a16:creationId xmlns:a16="http://schemas.microsoft.com/office/drawing/2014/main" id="{C24DADF1-A97F-7197-FE0A-C2364556821A}"/>
              </a:ext>
            </a:extLst>
          </p:cNvPr>
          <p:cNvPicPr>
            <a:picLocks noChangeAspect="1"/>
          </p:cNvPicPr>
          <p:nvPr/>
        </p:nvPicPr>
        <p:blipFill>
          <a:blip r:embed="rId3"/>
          <a:stretch>
            <a:fillRect/>
          </a:stretch>
        </p:blipFill>
        <p:spPr>
          <a:xfrm>
            <a:off x="1306900" y="4374346"/>
            <a:ext cx="8808689" cy="90459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3"/>
          <p:cNvSpPr/>
          <p:nvPr/>
        </p:nvSpPr>
        <p:spPr>
          <a:xfrm rot="-9077643">
            <a:off x="558086" y="829461"/>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433" name="Google Shape;433;p23"/>
          <p:cNvGrpSpPr/>
          <p:nvPr/>
        </p:nvGrpSpPr>
        <p:grpSpPr>
          <a:xfrm rot="10800000" flipH="1">
            <a:off x="0" y="-1"/>
            <a:ext cx="2035707" cy="1391845"/>
            <a:chOff x="-3413" y="5476652"/>
            <a:chExt cx="2035707" cy="1391845"/>
          </a:xfrm>
        </p:grpSpPr>
        <p:sp>
          <p:nvSpPr>
            <p:cNvPr id="434" name="Google Shape;434;p23"/>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5" name="Google Shape;435;p23"/>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36" name="Google Shape;436;p23"/>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7" name="Google Shape;437;p23"/>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8" name="Google Shape;438;p23"/>
          <p:cNvSpPr txBox="1"/>
          <p:nvPr/>
        </p:nvSpPr>
        <p:spPr>
          <a:xfrm>
            <a:off x="4061008" y="724475"/>
            <a:ext cx="74595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Lier le repo à un dossier inexistant</a:t>
            </a:r>
            <a:endParaRPr sz="3000" b="1" i="1" u="none" strike="noStrike" cap="none">
              <a:solidFill>
                <a:srgbClr val="6EC0B2"/>
              </a:solidFill>
              <a:latin typeface="Playfair Display"/>
              <a:ea typeface="Playfair Display"/>
              <a:cs typeface="Playfair Display"/>
              <a:sym typeface="Playfair Display"/>
            </a:endParaRPr>
          </a:p>
          <a:p>
            <a:pPr marL="0" marR="0" lvl="0" indent="0" algn="r" rtl="0">
              <a:lnSpc>
                <a:spcPct val="100000"/>
              </a:lnSpc>
              <a:spcBef>
                <a:spcPts val="0"/>
              </a:spcBef>
              <a:spcAft>
                <a:spcPts val="0"/>
              </a:spcAft>
              <a:buClr>
                <a:srgbClr val="000000"/>
              </a:buClr>
              <a:buSzPts val="3000"/>
              <a:buFont typeface="Arial"/>
              <a:buNone/>
            </a:pPr>
            <a:endParaRPr sz="3000" b="1" i="0" u="none" strike="noStrike" cap="none">
              <a:solidFill>
                <a:schemeClr val="dk1"/>
              </a:solidFill>
              <a:latin typeface="Playfair Display"/>
              <a:ea typeface="Playfair Display"/>
              <a:cs typeface="Playfair Display"/>
              <a:sym typeface="Playfair Display"/>
            </a:endParaRPr>
          </a:p>
        </p:txBody>
      </p:sp>
      <p:grpSp>
        <p:nvGrpSpPr>
          <p:cNvPr id="439" name="Google Shape;439;p23"/>
          <p:cNvGrpSpPr/>
          <p:nvPr/>
        </p:nvGrpSpPr>
        <p:grpSpPr>
          <a:xfrm>
            <a:off x="10771901" y="1275232"/>
            <a:ext cx="613851" cy="128100"/>
            <a:chOff x="796819" y="2383046"/>
            <a:chExt cx="621936" cy="128100"/>
          </a:xfrm>
        </p:grpSpPr>
        <p:sp>
          <p:nvSpPr>
            <p:cNvPr id="440" name="Google Shape;440;p23"/>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1" name="Google Shape;441;p23"/>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2" name="Google Shape;442;p23"/>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43" name="Google Shape;443;p23"/>
          <p:cNvSpPr txBox="1"/>
          <p:nvPr/>
        </p:nvSpPr>
        <p:spPr>
          <a:xfrm>
            <a:off x="1306900" y="1950450"/>
            <a:ext cx="83121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sng" strike="noStrike" cap="none">
                <a:solidFill>
                  <a:srgbClr val="000000"/>
                </a:solidFill>
                <a:latin typeface="Arial"/>
                <a:ea typeface="Arial"/>
                <a:cs typeface="Arial"/>
                <a:sym typeface="Arial"/>
              </a:rPr>
              <a:t>Cas n°2 : Rien n’éxiste en local,</a:t>
            </a:r>
            <a:endParaRPr sz="1400" b="1" i="0" u="sng"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444" name="Google Shape;444;p23"/>
          <p:cNvSpPr txBox="1"/>
          <p:nvPr/>
        </p:nvSpPr>
        <p:spPr>
          <a:xfrm>
            <a:off x="1307400" y="2458700"/>
            <a:ext cx="83121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000000"/>
              </a:solidFill>
              <a:latin typeface="Arial"/>
              <a:ea typeface="Arial"/>
              <a:cs typeface="Arial"/>
              <a:sym typeface="Arial"/>
            </a:endParaRPr>
          </a:p>
        </p:txBody>
      </p:sp>
      <p:sp>
        <p:nvSpPr>
          <p:cNvPr id="446" name="Google Shape;446;p23"/>
          <p:cNvSpPr txBox="1"/>
          <p:nvPr/>
        </p:nvSpPr>
        <p:spPr>
          <a:xfrm>
            <a:off x="1306900" y="2414938"/>
            <a:ext cx="83121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000000"/>
                </a:solidFill>
                <a:latin typeface="Arial"/>
                <a:ea typeface="Arial"/>
                <a:cs typeface="Arial"/>
                <a:sym typeface="Arial"/>
              </a:rPr>
              <a:t>La manipulation sera sensiblement la même, sauf que l’on va créer son dossier local, avec pourquoi pas un fichier (dans leur exemple un fichier readme est créé via le terminal). </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000000"/>
                </a:solidFill>
                <a:latin typeface="Arial"/>
                <a:ea typeface="Arial"/>
                <a:cs typeface="Arial"/>
                <a:sym typeface="Arial"/>
              </a:rPr>
              <a:t>On fait ensuite l’initialisation classique d’un git avec l’init, l’add et le commit avant de le lier au repo distant. </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pic>
        <p:nvPicPr>
          <p:cNvPr id="2" name="Image 1">
            <a:extLst>
              <a:ext uri="{FF2B5EF4-FFF2-40B4-BE49-F238E27FC236}">
                <a16:creationId xmlns:a16="http://schemas.microsoft.com/office/drawing/2014/main" id="{72B96B34-0022-925F-311A-D40F193DF7BB}"/>
              </a:ext>
            </a:extLst>
          </p:cNvPr>
          <p:cNvPicPr>
            <a:picLocks noChangeAspect="1"/>
          </p:cNvPicPr>
          <p:nvPr/>
        </p:nvPicPr>
        <p:blipFill>
          <a:blip r:embed="rId3"/>
          <a:stretch>
            <a:fillRect/>
          </a:stretch>
        </p:blipFill>
        <p:spPr>
          <a:xfrm>
            <a:off x="1306899" y="3778205"/>
            <a:ext cx="9609103" cy="169094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4"/>
          <p:cNvSpPr/>
          <p:nvPr/>
        </p:nvSpPr>
        <p:spPr>
          <a:xfrm rot="-9077643">
            <a:off x="558085" y="1598562"/>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452" name="Google Shape;452;p24"/>
          <p:cNvGrpSpPr/>
          <p:nvPr/>
        </p:nvGrpSpPr>
        <p:grpSpPr>
          <a:xfrm rot="10800000" flipH="1">
            <a:off x="0" y="-1"/>
            <a:ext cx="2035707" cy="1391845"/>
            <a:chOff x="-3413" y="5476652"/>
            <a:chExt cx="2035707" cy="1391845"/>
          </a:xfrm>
        </p:grpSpPr>
        <p:sp>
          <p:nvSpPr>
            <p:cNvPr id="453" name="Google Shape;453;p24"/>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4" name="Google Shape;454;p24"/>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55" name="Google Shape;455;p24"/>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6" name="Google Shape;456;p24"/>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7" name="Google Shape;457;p24"/>
          <p:cNvSpPr txBox="1"/>
          <p:nvPr/>
        </p:nvSpPr>
        <p:spPr>
          <a:xfrm>
            <a:off x="4061008" y="724475"/>
            <a:ext cx="74595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Git push</a:t>
            </a:r>
            <a:endParaRPr sz="3000" b="1" i="1" u="none" strike="noStrike" cap="none">
              <a:solidFill>
                <a:srgbClr val="6EC0B2"/>
              </a:solidFill>
              <a:latin typeface="Playfair Display"/>
              <a:ea typeface="Playfair Display"/>
              <a:cs typeface="Playfair Display"/>
              <a:sym typeface="Playfair Display"/>
            </a:endParaRPr>
          </a:p>
        </p:txBody>
      </p:sp>
      <p:grpSp>
        <p:nvGrpSpPr>
          <p:cNvPr id="458" name="Google Shape;458;p24"/>
          <p:cNvGrpSpPr/>
          <p:nvPr/>
        </p:nvGrpSpPr>
        <p:grpSpPr>
          <a:xfrm>
            <a:off x="10771901" y="1275232"/>
            <a:ext cx="613851" cy="128100"/>
            <a:chOff x="796819" y="2383046"/>
            <a:chExt cx="621936" cy="128100"/>
          </a:xfrm>
        </p:grpSpPr>
        <p:sp>
          <p:nvSpPr>
            <p:cNvPr id="459" name="Google Shape;459;p24"/>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0" name="Google Shape;460;p24"/>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1" name="Google Shape;461;p24"/>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62" name="Google Shape;462;p24"/>
          <p:cNvSpPr txBox="1"/>
          <p:nvPr/>
        </p:nvSpPr>
        <p:spPr>
          <a:xfrm>
            <a:off x="1306900" y="1950450"/>
            <a:ext cx="83121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000000"/>
                </a:solidFill>
                <a:latin typeface="Arial"/>
                <a:ea typeface="Arial"/>
                <a:cs typeface="Arial"/>
                <a:sym typeface="Arial"/>
              </a:rPr>
              <a:t>La grande différence est qu’à présent il faut envoyer nos commit sur le serveur distant. La commande git push est la pour ça.</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463" name="Google Shape;463;p24"/>
          <p:cNvSpPr/>
          <p:nvPr/>
        </p:nvSpPr>
        <p:spPr>
          <a:xfrm>
            <a:off x="1394550" y="3385985"/>
            <a:ext cx="8137800" cy="738300"/>
          </a:xfrm>
          <a:prstGeom prst="rect">
            <a:avLst/>
          </a:prstGeom>
          <a:solidFill>
            <a:srgbClr val="0A0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24"/>
          <p:cNvSpPr txBox="1"/>
          <p:nvPr/>
        </p:nvSpPr>
        <p:spPr>
          <a:xfrm>
            <a:off x="1306900" y="3345724"/>
            <a:ext cx="8312100" cy="77860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git</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push</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origin</a:t>
            </a:r>
            <a:r>
              <a:rPr lang="id-ID" sz="1600" b="1" i="0" u="none" strike="noStrike" cap="none" dirty="0">
                <a:solidFill>
                  <a:srgbClr val="FFFFFF"/>
                </a:solidFill>
                <a:highlight>
                  <a:srgbClr val="000080"/>
                </a:highlight>
                <a:latin typeface="Arial"/>
                <a:ea typeface="Arial"/>
                <a:cs typeface="Arial"/>
                <a:sym typeface="Arial"/>
              </a:rPr>
              <a:t> main</a:t>
            </a:r>
            <a:endParaRPr sz="1600" b="1" i="0" u="none" strike="noStrike" cap="none" dirty="0">
              <a:solidFill>
                <a:schemeClr val="dk1"/>
              </a:solidFill>
              <a:highlight>
                <a:srgbClr val="00008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p:txBody>
      </p:sp>
      <p:sp>
        <p:nvSpPr>
          <p:cNvPr id="465" name="Google Shape;465;p24"/>
          <p:cNvSpPr txBox="1"/>
          <p:nvPr/>
        </p:nvSpPr>
        <p:spPr>
          <a:xfrm>
            <a:off x="1306900" y="2712450"/>
            <a:ext cx="83121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dirty="0" err="1">
                <a:solidFill>
                  <a:srgbClr val="000000"/>
                </a:solidFill>
                <a:latin typeface="Arial"/>
                <a:ea typeface="Arial"/>
                <a:cs typeface="Arial"/>
                <a:sym typeface="Arial"/>
              </a:rPr>
              <a:t>Après</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avoir</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fait</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un</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commit</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git</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push</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permet</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son</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envoie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sur</a:t>
            </a:r>
            <a:r>
              <a:rPr lang="id-ID" sz="1400" b="1" i="0" u="none" strike="noStrike" cap="none" dirty="0">
                <a:solidFill>
                  <a:srgbClr val="000000"/>
                </a:solidFill>
                <a:latin typeface="Arial"/>
                <a:ea typeface="Arial"/>
                <a:cs typeface="Arial"/>
                <a:sym typeface="Arial"/>
              </a:rPr>
              <a:t> le </a:t>
            </a:r>
            <a:r>
              <a:rPr lang="id-ID" sz="1400" b="1" i="0" u="none" strike="noStrike" cap="none" dirty="0" err="1">
                <a:solidFill>
                  <a:srgbClr val="000000"/>
                </a:solidFill>
                <a:latin typeface="Arial"/>
                <a:ea typeface="Arial"/>
                <a:cs typeface="Arial"/>
                <a:sym typeface="Arial"/>
              </a:rPr>
              <a:t>serveur</a:t>
            </a:r>
            <a:r>
              <a:rPr lang="id-ID" sz="1400" b="1" i="0" u="none" strike="noStrike" cap="none" dirty="0">
                <a:solidFill>
                  <a:srgbClr val="000000"/>
                </a:solidFill>
                <a:latin typeface="Arial"/>
                <a:ea typeface="Arial"/>
                <a:cs typeface="Arial"/>
                <a:sym typeface="Arial"/>
              </a:rPr>
              <a:t>. </a:t>
            </a: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sp>
        <p:nvSpPr>
          <p:cNvPr id="466" name="Google Shape;466;p24"/>
          <p:cNvSpPr txBox="1"/>
          <p:nvPr/>
        </p:nvSpPr>
        <p:spPr>
          <a:xfrm>
            <a:off x="1394550" y="4294963"/>
            <a:ext cx="83121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dirty="0" err="1">
                <a:solidFill>
                  <a:srgbClr val="000000"/>
                </a:solidFill>
                <a:latin typeface="Arial"/>
                <a:ea typeface="Arial"/>
                <a:cs typeface="Arial"/>
                <a:sym typeface="Arial"/>
              </a:rPr>
              <a:t>origin</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correspond</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au</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nom</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du</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dépôt</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distant</a:t>
            </a:r>
            <a:r>
              <a:rPr lang="id-ID" sz="1400" b="1" i="0" u="none" strike="noStrike" cap="none" dirty="0">
                <a:solidFill>
                  <a:srgbClr val="000000"/>
                </a:solidFill>
                <a:latin typeface="Arial"/>
                <a:ea typeface="Arial"/>
                <a:cs typeface="Arial"/>
                <a:sym typeface="Arial"/>
              </a:rPr>
              <a:t> (par </a:t>
            </a:r>
            <a:r>
              <a:rPr lang="id-ID" sz="1400" b="1" i="0" u="none" strike="noStrike" cap="none" dirty="0" err="1">
                <a:solidFill>
                  <a:srgbClr val="000000"/>
                </a:solidFill>
                <a:latin typeface="Arial"/>
                <a:ea typeface="Arial"/>
                <a:cs typeface="Arial"/>
                <a:sym typeface="Arial"/>
              </a:rPr>
              <a:t>convention</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et</a:t>
            </a:r>
            <a:r>
              <a:rPr lang="id-ID" sz="1400" b="1" i="0" u="none" strike="noStrike" cap="none" dirty="0">
                <a:solidFill>
                  <a:srgbClr val="000000"/>
                </a:solidFill>
                <a:latin typeface="Arial"/>
                <a:ea typeface="Arial"/>
                <a:cs typeface="Arial"/>
                <a:sym typeface="Arial"/>
              </a:rPr>
              <a:t> par </a:t>
            </a:r>
            <a:r>
              <a:rPr lang="id-ID" sz="1400" b="1" i="0" u="none" strike="noStrike" cap="none" dirty="0" err="1">
                <a:solidFill>
                  <a:srgbClr val="000000"/>
                </a:solidFill>
                <a:latin typeface="Arial"/>
                <a:ea typeface="Arial"/>
                <a:cs typeface="Arial"/>
                <a:sym typeface="Arial"/>
              </a:rPr>
              <a:t>défaut</a:t>
            </a:r>
            <a:r>
              <a:rPr lang="id-ID" sz="1400" b="1" i="0" u="none" strike="noStrike" cap="none" dirty="0">
                <a:solidFill>
                  <a:srgbClr val="000000"/>
                </a:solidFill>
                <a:latin typeface="Arial"/>
                <a:ea typeface="Arial"/>
                <a:cs typeface="Arial"/>
                <a:sym typeface="Arial"/>
              </a:rPr>
              <a:t> : </a:t>
            </a:r>
            <a:r>
              <a:rPr lang="id-ID" sz="1400" b="1" i="0" u="none" strike="noStrike" cap="none" dirty="0" err="1">
                <a:solidFill>
                  <a:srgbClr val="000000"/>
                </a:solidFill>
                <a:latin typeface="Arial"/>
                <a:ea typeface="Arial"/>
                <a:cs typeface="Arial"/>
                <a:sym typeface="Arial"/>
              </a:rPr>
              <a:t>origin</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et</a:t>
            </a:r>
            <a:r>
              <a:rPr lang="id-ID" sz="1400" b="1" i="0" u="none" strike="noStrike" cap="none" dirty="0">
                <a:solidFill>
                  <a:srgbClr val="000000"/>
                </a:solidFill>
                <a:latin typeface="Arial"/>
                <a:ea typeface="Arial"/>
                <a:cs typeface="Arial"/>
                <a:sym typeface="Arial"/>
              </a:rPr>
              <a:t> main </a:t>
            </a:r>
            <a:r>
              <a:rPr lang="id-ID" sz="1400" b="1" i="0" u="none" strike="noStrike" cap="none" dirty="0" err="1">
                <a:solidFill>
                  <a:srgbClr val="000000"/>
                </a:solidFill>
                <a:latin typeface="Arial"/>
                <a:ea typeface="Arial"/>
                <a:cs typeface="Arial"/>
                <a:sym typeface="Arial"/>
              </a:rPr>
              <a:t>au</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nom</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de</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la</a:t>
            </a:r>
            <a:r>
              <a:rPr lang="id-ID" sz="1400" b="1" i="0" u="none" strike="noStrike" cap="none" dirty="0">
                <a:solidFill>
                  <a:srgbClr val="000000"/>
                </a:solidFill>
                <a:latin typeface="Arial"/>
                <a:ea typeface="Arial"/>
                <a:cs typeface="Arial"/>
                <a:sym typeface="Arial"/>
              </a:rPr>
              <a:t> </a:t>
            </a:r>
            <a:r>
              <a:rPr lang="id-ID" sz="1400" b="1" i="0" u="none" strike="noStrike" cap="none" dirty="0" err="1">
                <a:solidFill>
                  <a:srgbClr val="000000"/>
                </a:solidFill>
                <a:latin typeface="Arial"/>
                <a:ea typeface="Arial"/>
                <a:cs typeface="Arial"/>
                <a:sym typeface="Arial"/>
              </a:rPr>
              <a:t>branche</a:t>
            </a:r>
            <a:r>
              <a:rPr lang="id-ID" sz="1400" b="1" i="0" u="none" strike="noStrike" cap="none" dirty="0">
                <a:solidFill>
                  <a:srgbClr val="000000"/>
                </a:solidFill>
                <a:latin typeface="Arial"/>
                <a:ea typeface="Arial"/>
                <a:cs typeface="Arial"/>
                <a:sym typeface="Arial"/>
              </a:rPr>
              <a:t>.</a:t>
            </a: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5"/>
          <p:cNvSpPr/>
          <p:nvPr/>
        </p:nvSpPr>
        <p:spPr>
          <a:xfrm rot="-9077643">
            <a:off x="558087" y="1633339"/>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472" name="Google Shape;472;p25"/>
          <p:cNvGrpSpPr/>
          <p:nvPr/>
        </p:nvGrpSpPr>
        <p:grpSpPr>
          <a:xfrm rot="10800000" flipH="1">
            <a:off x="0" y="-1"/>
            <a:ext cx="2035707" cy="1391845"/>
            <a:chOff x="-3413" y="5476652"/>
            <a:chExt cx="2035707" cy="1391845"/>
          </a:xfrm>
        </p:grpSpPr>
        <p:sp>
          <p:nvSpPr>
            <p:cNvPr id="473" name="Google Shape;473;p25"/>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4" name="Google Shape;474;p25"/>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75" name="Google Shape;475;p25"/>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6" name="Google Shape;476;p25"/>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7" name="Google Shape;477;p25"/>
          <p:cNvSpPr txBox="1"/>
          <p:nvPr/>
        </p:nvSpPr>
        <p:spPr>
          <a:xfrm>
            <a:off x="4061008" y="724475"/>
            <a:ext cx="74595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Git push</a:t>
            </a:r>
            <a:endParaRPr sz="3000" b="1" i="1" u="none" strike="noStrike" cap="none">
              <a:solidFill>
                <a:srgbClr val="6EC0B2"/>
              </a:solidFill>
              <a:latin typeface="Playfair Display"/>
              <a:ea typeface="Playfair Display"/>
              <a:cs typeface="Playfair Display"/>
              <a:sym typeface="Playfair Display"/>
            </a:endParaRPr>
          </a:p>
        </p:txBody>
      </p:sp>
      <p:grpSp>
        <p:nvGrpSpPr>
          <p:cNvPr id="478" name="Google Shape;478;p25"/>
          <p:cNvGrpSpPr/>
          <p:nvPr/>
        </p:nvGrpSpPr>
        <p:grpSpPr>
          <a:xfrm>
            <a:off x="10771901" y="1275232"/>
            <a:ext cx="613851" cy="128100"/>
            <a:chOff x="796819" y="2383046"/>
            <a:chExt cx="621936" cy="128100"/>
          </a:xfrm>
        </p:grpSpPr>
        <p:sp>
          <p:nvSpPr>
            <p:cNvPr id="479" name="Google Shape;479;p25"/>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80" name="Google Shape;480;p25"/>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81" name="Google Shape;481;p25"/>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2" name="Image 1">
            <a:extLst>
              <a:ext uri="{FF2B5EF4-FFF2-40B4-BE49-F238E27FC236}">
                <a16:creationId xmlns:a16="http://schemas.microsoft.com/office/drawing/2014/main" id="{420DEDFE-35EC-091B-9015-0561C28FFB63}"/>
              </a:ext>
            </a:extLst>
          </p:cNvPr>
          <p:cNvPicPr>
            <a:picLocks noChangeAspect="1"/>
          </p:cNvPicPr>
          <p:nvPr/>
        </p:nvPicPr>
        <p:blipFill>
          <a:blip r:embed="rId3"/>
          <a:stretch>
            <a:fillRect/>
          </a:stretch>
        </p:blipFill>
        <p:spPr>
          <a:xfrm>
            <a:off x="2565587" y="1565398"/>
            <a:ext cx="6858000" cy="1104900"/>
          </a:xfrm>
          <a:prstGeom prst="rect">
            <a:avLst/>
          </a:prstGeom>
        </p:spPr>
      </p:pic>
      <p:pic>
        <p:nvPicPr>
          <p:cNvPr id="3" name="Image 2">
            <a:extLst>
              <a:ext uri="{FF2B5EF4-FFF2-40B4-BE49-F238E27FC236}">
                <a16:creationId xmlns:a16="http://schemas.microsoft.com/office/drawing/2014/main" id="{84DDD3B9-361E-CC5A-6AA1-43BE38DFDE1E}"/>
              </a:ext>
            </a:extLst>
          </p:cNvPr>
          <p:cNvPicPr>
            <a:picLocks noChangeAspect="1"/>
          </p:cNvPicPr>
          <p:nvPr/>
        </p:nvPicPr>
        <p:blipFill>
          <a:blip r:embed="rId4"/>
          <a:stretch>
            <a:fillRect/>
          </a:stretch>
        </p:blipFill>
        <p:spPr>
          <a:xfrm>
            <a:off x="3787176" y="2838431"/>
            <a:ext cx="4617648" cy="2041313"/>
          </a:xfrm>
          <a:prstGeom prst="rect">
            <a:avLst/>
          </a:prstGeom>
        </p:spPr>
      </p:pic>
      <p:pic>
        <p:nvPicPr>
          <p:cNvPr id="4" name="Image 3">
            <a:extLst>
              <a:ext uri="{FF2B5EF4-FFF2-40B4-BE49-F238E27FC236}">
                <a16:creationId xmlns:a16="http://schemas.microsoft.com/office/drawing/2014/main" id="{5C35FA67-97FD-DB87-A874-0D5145FB6257}"/>
              </a:ext>
            </a:extLst>
          </p:cNvPr>
          <p:cNvPicPr>
            <a:picLocks noChangeAspect="1"/>
          </p:cNvPicPr>
          <p:nvPr/>
        </p:nvPicPr>
        <p:blipFill>
          <a:blip r:embed="rId5"/>
          <a:stretch>
            <a:fillRect/>
          </a:stretch>
        </p:blipFill>
        <p:spPr>
          <a:xfrm>
            <a:off x="3155950" y="5047877"/>
            <a:ext cx="5880100" cy="14224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46"/>
          <p:cNvSpPr/>
          <p:nvPr/>
        </p:nvSpPr>
        <p:spPr>
          <a:xfrm rot="-762196" flipH="1">
            <a:off x="2042239" y="779513"/>
            <a:ext cx="7167606" cy="4942314"/>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7" name="Google Shape;887;p46"/>
          <p:cNvSpPr/>
          <p:nvPr/>
        </p:nvSpPr>
        <p:spPr>
          <a:xfrm rot="-2523422" flipH="1">
            <a:off x="1289795" y="1033101"/>
            <a:ext cx="7158971" cy="4936360"/>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noFill/>
          <a:ln w="28575"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8" name="Google Shape;888;p46"/>
          <p:cNvSpPr/>
          <p:nvPr/>
        </p:nvSpPr>
        <p:spPr>
          <a:xfrm>
            <a:off x="1366730" y="2153007"/>
            <a:ext cx="1282500" cy="1282500"/>
          </a:xfrm>
          <a:prstGeom prst="ellipse">
            <a:avLst/>
          </a:prstGeom>
          <a:noFill/>
          <a:ln w="238125" cap="flat" cmpd="sng">
            <a:solidFill>
              <a:srgbClr val="E0F0E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89" name="Google Shape;889;p46"/>
          <p:cNvPicPr preferRelativeResize="0"/>
          <p:nvPr/>
        </p:nvPicPr>
        <p:blipFill rotWithShape="1">
          <a:blip r:embed="rId3">
            <a:alphaModFix amt="50000"/>
          </a:blip>
          <a:srcRect l="323" t="4548" r="1511" b="8968"/>
          <a:stretch/>
        </p:blipFill>
        <p:spPr>
          <a:xfrm rot="2230719">
            <a:off x="5273626" y="4301123"/>
            <a:ext cx="1640327" cy="1640327"/>
          </a:xfrm>
          <a:custGeom>
            <a:avLst/>
            <a:gdLst/>
            <a:ahLst/>
            <a:cxnLst/>
            <a:rect l="l" t="t" r="r" b="b"/>
            <a:pathLst>
              <a:path w="2525486" h="2525486" extrusionOk="0">
                <a:moveTo>
                  <a:pt x="1262743" y="0"/>
                </a:moveTo>
                <a:cubicBezTo>
                  <a:pt x="1960137" y="0"/>
                  <a:pt x="2525486" y="565349"/>
                  <a:pt x="2525486" y="1262743"/>
                </a:cubicBezTo>
                <a:cubicBezTo>
                  <a:pt x="2525486" y="1960137"/>
                  <a:pt x="1960137" y="2525486"/>
                  <a:pt x="1262743" y="2525486"/>
                </a:cubicBezTo>
                <a:cubicBezTo>
                  <a:pt x="565349" y="2525486"/>
                  <a:pt x="0" y="1960137"/>
                  <a:pt x="0" y="1262743"/>
                </a:cubicBezTo>
                <a:cubicBezTo>
                  <a:pt x="0" y="565349"/>
                  <a:pt x="565349" y="0"/>
                  <a:pt x="1262743" y="0"/>
                </a:cubicBezTo>
                <a:close/>
              </a:path>
            </a:pathLst>
          </a:custGeom>
          <a:noFill/>
          <a:ln>
            <a:noFill/>
          </a:ln>
        </p:spPr>
      </p:pic>
      <p:sp>
        <p:nvSpPr>
          <p:cNvPr id="890" name="Google Shape;890;p46"/>
          <p:cNvSpPr/>
          <p:nvPr/>
        </p:nvSpPr>
        <p:spPr>
          <a:xfrm>
            <a:off x="0" y="3151163"/>
            <a:ext cx="841800" cy="37068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1" name="Google Shape;891;p46"/>
          <p:cNvSpPr/>
          <p:nvPr/>
        </p:nvSpPr>
        <p:spPr>
          <a:xfrm>
            <a:off x="11350171" y="-1"/>
            <a:ext cx="841800" cy="37068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2" name="Google Shape;892;p46"/>
          <p:cNvSpPr txBox="1"/>
          <p:nvPr/>
        </p:nvSpPr>
        <p:spPr>
          <a:xfrm rot="-5400000">
            <a:off x="-700625" y="5281501"/>
            <a:ext cx="22431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chemeClr val="lt1"/>
                </a:solidFill>
                <a:latin typeface="Work Sans"/>
                <a:ea typeface="Work Sans"/>
                <a:cs typeface="Work Sans"/>
                <a:sym typeface="Work Sans"/>
              </a:rPr>
              <a:t>Markdown / Readme</a:t>
            </a:r>
            <a:endParaRPr sz="1400" b="0" i="0" u="none" strike="noStrike" cap="none">
              <a:solidFill>
                <a:srgbClr val="000000"/>
              </a:solidFill>
              <a:latin typeface="Arial"/>
              <a:ea typeface="Arial"/>
              <a:cs typeface="Arial"/>
              <a:sym typeface="Arial"/>
            </a:endParaRPr>
          </a:p>
        </p:txBody>
      </p:sp>
      <p:cxnSp>
        <p:nvCxnSpPr>
          <p:cNvPr id="893" name="Google Shape;893;p46"/>
          <p:cNvCxnSpPr/>
          <p:nvPr/>
        </p:nvCxnSpPr>
        <p:spPr>
          <a:xfrm rot="10800000">
            <a:off x="420914" y="3499663"/>
            <a:ext cx="0" cy="945000"/>
          </a:xfrm>
          <a:prstGeom prst="straightConnector1">
            <a:avLst/>
          </a:prstGeom>
          <a:solidFill>
            <a:srgbClr val="F2F2F2"/>
          </a:solidFill>
          <a:ln w="28575" cap="flat" cmpd="sng">
            <a:solidFill>
              <a:srgbClr val="F2F2F2"/>
            </a:solidFill>
            <a:prstDash val="solid"/>
            <a:miter lim="800000"/>
            <a:headEnd type="none" w="sm" len="sm"/>
            <a:tailEnd type="none" w="sm" len="sm"/>
          </a:ln>
        </p:spPr>
      </p:cxnSp>
      <p:sp>
        <p:nvSpPr>
          <p:cNvPr id="894" name="Google Shape;894;p46"/>
          <p:cNvSpPr/>
          <p:nvPr/>
        </p:nvSpPr>
        <p:spPr>
          <a:xfrm>
            <a:off x="341353" y="3892629"/>
            <a:ext cx="159000" cy="1590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5" name="Google Shape;895;p46"/>
          <p:cNvSpPr/>
          <p:nvPr/>
        </p:nvSpPr>
        <p:spPr>
          <a:xfrm rot="1422068">
            <a:off x="1948334" y="1224213"/>
            <a:ext cx="507506" cy="507506"/>
          </a:xfrm>
          <a:prstGeom prst="rect">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6" name="Google Shape;896;p46"/>
          <p:cNvSpPr/>
          <p:nvPr/>
        </p:nvSpPr>
        <p:spPr>
          <a:xfrm rot="3565699">
            <a:off x="1857192" y="5661850"/>
            <a:ext cx="624047" cy="537970"/>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7" name="Google Shape;897;p46"/>
          <p:cNvSpPr/>
          <p:nvPr/>
        </p:nvSpPr>
        <p:spPr>
          <a:xfrm>
            <a:off x="5802240" y="4970838"/>
            <a:ext cx="5358300" cy="760200"/>
          </a:xfrm>
          <a:prstGeom prst="rect">
            <a:avLst/>
          </a:prstGeom>
          <a:noFill/>
          <a:ln w="28575" cap="flat" cmpd="sng">
            <a:solidFill>
              <a:srgbClr val="D2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8" name="Google Shape;898;p46"/>
          <p:cNvSpPr/>
          <p:nvPr/>
        </p:nvSpPr>
        <p:spPr>
          <a:xfrm>
            <a:off x="10414245" y="4178198"/>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9" name="Google Shape;899;p46"/>
          <p:cNvSpPr/>
          <p:nvPr/>
        </p:nvSpPr>
        <p:spPr>
          <a:xfrm>
            <a:off x="8806419" y="742505"/>
            <a:ext cx="1224000" cy="1224000"/>
          </a:xfrm>
          <a:prstGeom prst="ellipse">
            <a:avLst/>
          </a:prstGeom>
          <a:solidFill>
            <a:srgbClr val="F8B8B6">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00" name="Google Shape;900;p46"/>
          <p:cNvGrpSpPr/>
          <p:nvPr/>
        </p:nvGrpSpPr>
        <p:grpSpPr>
          <a:xfrm>
            <a:off x="11527922" y="2832735"/>
            <a:ext cx="486300" cy="636878"/>
            <a:chOff x="193556" y="301060"/>
            <a:chExt cx="486300" cy="636878"/>
          </a:xfrm>
        </p:grpSpPr>
        <p:sp>
          <p:nvSpPr>
            <p:cNvPr id="901" name="Google Shape;901;p46"/>
            <p:cNvSpPr/>
            <p:nvPr/>
          </p:nvSpPr>
          <p:spPr>
            <a:xfrm>
              <a:off x="193556" y="301060"/>
              <a:ext cx="486300" cy="486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2" name="Google Shape;902;p46"/>
            <p:cNvSpPr/>
            <p:nvPr/>
          </p:nvSpPr>
          <p:spPr>
            <a:xfrm>
              <a:off x="287887" y="630138"/>
              <a:ext cx="307800" cy="307800"/>
            </a:xfrm>
            <a:prstGeom prst="ellipse">
              <a:avLst/>
            </a:prstGeom>
            <a:noFill/>
            <a:ln w="381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903" name="Google Shape;903;p46"/>
          <p:cNvPicPr preferRelativeResize="0"/>
          <p:nvPr/>
        </p:nvPicPr>
        <p:blipFill rotWithShape="1">
          <a:blip r:embed="rId4">
            <a:alphaModFix/>
          </a:blip>
          <a:srcRect l="5229" r="5229"/>
          <a:stretch/>
        </p:blipFill>
        <p:spPr>
          <a:xfrm>
            <a:off x="1843650" y="997669"/>
            <a:ext cx="6393726" cy="4762764"/>
          </a:xfrm>
          <a:custGeom>
            <a:avLst/>
            <a:gdLst/>
            <a:ahLst/>
            <a:cxnLst/>
            <a:rect l="l" t="t" r="r" b="b"/>
            <a:pathLst>
              <a:path w="6393726" h="4762764" extrusionOk="0">
                <a:moveTo>
                  <a:pt x="2757566" y="789"/>
                </a:moveTo>
                <a:cubicBezTo>
                  <a:pt x="3807704" y="-21776"/>
                  <a:pt x="5193170" y="445422"/>
                  <a:pt x="5742182" y="737249"/>
                </a:cubicBezTo>
                <a:cubicBezTo>
                  <a:pt x="6474197" y="1126352"/>
                  <a:pt x="6499415" y="1940977"/>
                  <a:pt x="6254692" y="2545859"/>
                </a:cubicBezTo>
                <a:cubicBezTo>
                  <a:pt x="6009970" y="3150741"/>
                  <a:pt x="5679883" y="3507298"/>
                  <a:pt x="4086461" y="4072539"/>
                </a:cubicBezTo>
                <a:cubicBezTo>
                  <a:pt x="2493038" y="4637780"/>
                  <a:pt x="836942" y="5268526"/>
                  <a:pt x="171096" y="4121071"/>
                </a:cubicBezTo>
                <a:cubicBezTo>
                  <a:pt x="-494750" y="2973616"/>
                  <a:pt x="934092" y="775212"/>
                  <a:pt x="1862605" y="211243"/>
                </a:cubicBezTo>
                <a:cubicBezTo>
                  <a:pt x="2094734" y="70250"/>
                  <a:pt x="2407521" y="8310"/>
                  <a:pt x="2757566" y="789"/>
                </a:cubicBezTo>
                <a:close/>
              </a:path>
            </a:pathLst>
          </a:custGeom>
          <a:noFill/>
          <a:ln>
            <a:noFill/>
          </a:ln>
        </p:spPr>
      </p:pic>
      <p:sp>
        <p:nvSpPr>
          <p:cNvPr id="904" name="Google Shape;904;p46"/>
          <p:cNvSpPr txBox="1"/>
          <p:nvPr/>
        </p:nvSpPr>
        <p:spPr>
          <a:xfrm>
            <a:off x="5908439" y="5011679"/>
            <a:ext cx="5145900" cy="83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500"/>
              <a:buFont typeface="Arial"/>
              <a:buNone/>
            </a:pPr>
            <a:r>
              <a:rPr lang="id-ID" sz="3500" b="0" i="0" u="none" strike="noStrike" cap="none">
                <a:solidFill>
                  <a:srgbClr val="D24B85"/>
                </a:solidFill>
                <a:latin typeface="Montserrat ExtraBold"/>
                <a:ea typeface="Montserrat ExtraBold"/>
                <a:cs typeface="Montserrat ExtraBold"/>
                <a:sym typeface="Montserrat ExtraBold"/>
              </a:rPr>
              <a:t>Markdown / Readme</a:t>
            </a:r>
            <a:endParaRPr sz="2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7"/>
          <p:cNvSpPr/>
          <p:nvPr/>
        </p:nvSpPr>
        <p:spPr>
          <a:xfrm rot="-9077643">
            <a:off x="558086" y="829461"/>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0" name="Google Shape;910;p47"/>
          <p:cNvGrpSpPr/>
          <p:nvPr/>
        </p:nvGrpSpPr>
        <p:grpSpPr>
          <a:xfrm rot="10800000" flipH="1">
            <a:off x="0" y="-1"/>
            <a:ext cx="2035707" cy="1391845"/>
            <a:chOff x="-3413" y="5476652"/>
            <a:chExt cx="2035707" cy="1391845"/>
          </a:xfrm>
        </p:grpSpPr>
        <p:sp>
          <p:nvSpPr>
            <p:cNvPr id="911" name="Google Shape;911;p47"/>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2" name="Google Shape;912;p47"/>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913" name="Google Shape;913;p47"/>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4" name="Google Shape;914;p47"/>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5" name="Google Shape;915;p47"/>
          <p:cNvSpPr txBox="1"/>
          <p:nvPr/>
        </p:nvSpPr>
        <p:spPr>
          <a:xfrm>
            <a:off x="5984203" y="724475"/>
            <a:ext cx="55362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Le markdown</a:t>
            </a:r>
            <a:endParaRPr sz="3000" b="1" i="1" u="none" strike="noStrike" cap="none">
              <a:solidFill>
                <a:srgbClr val="6EC0B2"/>
              </a:solidFill>
              <a:latin typeface="Playfair Display"/>
              <a:ea typeface="Playfair Display"/>
              <a:cs typeface="Playfair Display"/>
              <a:sym typeface="Playfair Display"/>
            </a:endParaRPr>
          </a:p>
        </p:txBody>
      </p:sp>
      <p:grpSp>
        <p:nvGrpSpPr>
          <p:cNvPr id="916" name="Google Shape;916;p47"/>
          <p:cNvGrpSpPr/>
          <p:nvPr/>
        </p:nvGrpSpPr>
        <p:grpSpPr>
          <a:xfrm>
            <a:off x="10771901" y="1275232"/>
            <a:ext cx="613851" cy="128100"/>
            <a:chOff x="796819" y="2383046"/>
            <a:chExt cx="621936" cy="128100"/>
          </a:xfrm>
        </p:grpSpPr>
        <p:sp>
          <p:nvSpPr>
            <p:cNvPr id="917" name="Google Shape;917;p47"/>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8" name="Google Shape;918;p47"/>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9" name="Google Shape;919;p47"/>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920" name="Google Shape;920;p47"/>
          <p:cNvSpPr txBox="1"/>
          <p:nvPr/>
        </p:nvSpPr>
        <p:spPr>
          <a:xfrm>
            <a:off x="1306900" y="1950450"/>
            <a:ext cx="83121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id-ID" sz="1500" b="1" i="0" u="none" strike="noStrike" cap="none">
                <a:solidFill>
                  <a:srgbClr val="000000"/>
                </a:solidFill>
                <a:latin typeface="Arial"/>
                <a:ea typeface="Arial"/>
                <a:cs typeface="Arial"/>
                <a:sym typeface="Arial"/>
              </a:rPr>
              <a:t>Le markdown est une syntaxe simple qui permet de mettre en forme rapidement tout ce qui est relatif à un travail d’écriture (informations, documentations…). Github se sert notamment de cette syntaxe. </a:t>
            </a:r>
            <a:endParaRPr sz="15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id-ID" sz="1500" b="1" i="0" u="none" strike="noStrike" cap="none">
                <a:solidFill>
                  <a:srgbClr val="000000"/>
                </a:solidFill>
                <a:latin typeface="Arial"/>
                <a:ea typeface="Arial"/>
                <a:cs typeface="Arial"/>
                <a:sym typeface="Arial"/>
              </a:rPr>
              <a:t>L’extension de fichiers est .md</a:t>
            </a:r>
            <a:endParaRPr sz="15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pic>
        <p:nvPicPr>
          <p:cNvPr id="921" name="Google Shape;921;p47"/>
          <p:cNvPicPr preferRelativeResize="0"/>
          <p:nvPr/>
        </p:nvPicPr>
        <p:blipFill rotWithShape="1">
          <a:blip r:embed="rId3">
            <a:alphaModFix/>
          </a:blip>
          <a:srcRect/>
          <a:stretch/>
        </p:blipFill>
        <p:spPr>
          <a:xfrm>
            <a:off x="1439400" y="3728575"/>
            <a:ext cx="5127325" cy="1620225"/>
          </a:xfrm>
          <a:prstGeom prst="rect">
            <a:avLst/>
          </a:prstGeom>
          <a:noFill/>
          <a:ln>
            <a:noFill/>
          </a:ln>
        </p:spPr>
      </p:pic>
      <p:pic>
        <p:nvPicPr>
          <p:cNvPr id="922" name="Google Shape;922;p47"/>
          <p:cNvPicPr preferRelativeResize="0"/>
          <p:nvPr/>
        </p:nvPicPr>
        <p:blipFill rotWithShape="1">
          <a:blip r:embed="rId4">
            <a:alphaModFix/>
          </a:blip>
          <a:srcRect/>
          <a:stretch/>
        </p:blipFill>
        <p:spPr>
          <a:xfrm>
            <a:off x="6846526" y="2732525"/>
            <a:ext cx="4992200" cy="3199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48"/>
          <p:cNvSpPr/>
          <p:nvPr/>
        </p:nvSpPr>
        <p:spPr>
          <a:xfrm rot="-9077643">
            <a:off x="558086" y="829461"/>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28" name="Google Shape;928;p48"/>
          <p:cNvGrpSpPr/>
          <p:nvPr/>
        </p:nvGrpSpPr>
        <p:grpSpPr>
          <a:xfrm rot="10800000" flipH="1">
            <a:off x="0" y="-1"/>
            <a:ext cx="2035707" cy="1391845"/>
            <a:chOff x="-3413" y="5476652"/>
            <a:chExt cx="2035707" cy="1391845"/>
          </a:xfrm>
        </p:grpSpPr>
        <p:sp>
          <p:nvSpPr>
            <p:cNvPr id="929" name="Google Shape;929;p48"/>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0" name="Google Shape;930;p48"/>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931" name="Google Shape;931;p48"/>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2" name="Google Shape;932;p48"/>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3" name="Google Shape;933;p48"/>
          <p:cNvSpPr txBox="1"/>
          <p:nvPr/>
        </p:nvSpPr>
        <p:spPr>
          <a:xfrm>
            <a:off x="5984203" y="724475"/>
            <a:ext cx="55362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Readme : La doc github</a:t>
            </a:r>
            <a:endParaRPr sz="3000" b="1" i="1" u="none" strike="noStrike" cap="none">
              <a:solidFill>
                <a:srgbClr val="6EC0B2"/>
              </a:solidFill>
              <a:latin typeface="Playfair Display"/>
              <a:ea typeface="Playfair Display"/>
              <a:cs typeface="Playfair Display"/>
              <a:sym typeface="Playfair Display"/>
            </a:endParaRPr>
          </a:p>
        </p:txBody>
      </p:sp>
      <p:grpSp>
        <p:nvGrpSpPr>
          <p:cNvPr id="934" name="Google Shape;934;p48"/>
          <p:cNvGrpSpPr/>
          <p:nvPr/>
        </p:nvGrpSpPr>
        <p:grpSpPr>
          <a:xfrm>
            <a:off x="10771901" y="1275232"/>
            <a:ext cx="613851" cy="128100"/>
            <a:chOff x="796819" y="2383046"/>
            <a:chExt cx="621936" cy="128100"/>
          </a:xfrm>
        </p:grpSpPr>
        <p:sp>
          <p:nvSpPr>
            <p:cNvPr id="935" name="Google Shape;935;p48"/>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6" name="Google Shape;936;p48"/>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7" name="Google Shape;937;p48"/>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938" name="Google Shape;938;p48"/>
          <p:cNvSpPr txBox="1"/>
          <p:nvPr/>
        </p:nvSpPr>
        <p:spPr>
          <a:xfrm>
            <a:off x="1306900" y="1950450"/>
            <a:ext cx="83121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000000"/>
                </a:solidFill>
                <a:latin typeface="Arial"/>
                <a:ea typeface="Arial"/>
                <a:cs typeface="Arial"/>
                <a:sym typeface="Arial"/>
              </a:rPr>
              <a:t>A la racine du projet, et dans certains dossier si nécessaire, on va créer un fichier readme.md. Cela permet un affichage directement sur son repo github.</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pic>
        <p:nvPicPr>
          <p:cNvPr id="939" name="Google Shape;939;p48"/>
          <p:cNvPicPr preferRelativeResize="0"/>
          <p:nvPr/>
        </p:nvPicPr>
        <p:blipFill rotWithShape="1">
          <a:blip r:embed="rId3">
            <a:alphaModFix/>
          </a:blip>
          <a:srcRect/>
          <a:stretch/>
        </p:blipFill>
        <p:spPr>
          <a:xfrm>
            <a:off x="1462501" y="2669425"/>
            <a:ext cx="4992200" cy="3199225"/>
          </a:xfrm>
          <a:prstGeom prst="rect">
            <a:avLst/>
          </a:prstGeom>
          <a:noFill/>
          <a:ln>
            <a:noFill/>
          </a:ln>
        </p:spPr>
      </p:pic>
      <p:sp>
        <p:nvSpPr>
          <p:cNvPr id="940" name="Google Shape;940;p48"/>
          <p:cNvSpPr txBox="1"/>
          <p:nvPr/>
        </p:nvSpPr>
        <p:spPr>
          <a:xfrm>
            <a:off x="6869825" y="2669425"/>
            <a:ext cx="43218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000000"/>
                </a:solidFill>
                <a:latin typeface="Arial"/>
                <a:ea typeface="Arial"/>
                <a:cs typeface="Arial"/>
                <a:sym typeface="Arial"/>
              </a:rPr>
              <a:t>Au delà de l’aspect infos et documentation, le markdown est utilisé dans</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id-ID" sz="1400" b="1" i="0" u="none" strike="noStrike" cap="none">
                <a:solidFill>
                  <a:srgbClr val="000000"/>
                </a:solidFill>
                <a:latin typeface="Arial"/>
                <a:ea typeface="Arial"/>
                <a:cs typeface="Arial"/>
                <a:sym typeface="Arial"/>
              </a:rPr>
              <a:t>La création de reporting de bug (issue)</a:t>
            </a:r>
            <a:endParaRPr sz="1400" b="1"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id-ID" sz="1400" b="1" i="0" u="none" strike="noStrike" cap="none">
                <a:solidFill>
                  <a:srgbClr val="000000"/>
                </a:solidFill>
                <a:latin typeface="Arial"/>
                <a:ea typeface="Arial"/>
                <a:cs typeface="Arial"/>
                <a:sym typeface="Arial"/>
              </a:rPr>
              <a:t>Des gists (Le “bloc notes” de github)</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000000"/>
                </a:solidFill>
                <a:latin typeface="Arial"/>
                <a:ea typeface="Arial"/>
                <a:cs typeface="Arial"/>
                <a:sym typeface="Arial"/>
              </a:rPr>
              <a:t>Vous connaissez déjà le markdown notamment par l’usage qu’en fait discord.</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000000"/>
                </a:solidFill>
                <a:latin typeface="Arial"/>
                <a:ea typeface="Arial"/>
                <a:cs typeface="Arial"/>
                <a:sym typeface="Arial"/>
              </a:rPr>
              <a:t>  </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49"/>
          <p:cNvSpPr/>
          <p:nvPr/>
        </p:nvSpPr>
        <p:spPr>
          <a:xfrm rot="-9077643">
            <a:off x="558086" y="829461"/>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46" name="Google Shape;946;p49"/>
          <p:cNvGrpSpPr/>
          <p:nvPr/>
        </p:nvGrpSpPr>
        <p:grpSpPr>
          <a:xfrm rot="10800000" flipH="1">
            <a:off x="0" y="-1"/>
            <a:ext cx="2035707" cy="1391845"/>
            <a:chOff x="-3413" y="5476652"/>
            <a:chExt cx="2035707" cy="1391845"/>
          </a:xfrm>
        </p:grpSpPr>
        <p:sp>
          <p:nvSpPr>
            <p:cNvPr id="947" name="Google Shape;947;p49"/>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48" name="Google Shape;948;p49"/>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949" name="Google Shape;949;p49"/>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0" name="Google Shape;950;p49"/>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1" name="Google Shape;951;p49"/>
          <p:cNvSpPr txBox="1"/>
          <p:nvPr/>
        </p:nvSpPr>
        <p:spPr>
          <a:xfrm>
            <a:off x="5984203" y="724475"/>
            <a:ext cx="55362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Markdown : Cheat Sheet</a:t>
            </a:r>
            <a:endParaRPr sz="3000" b="1" i="1" u="none" strike="noStrike" cap="none">
              <a:solidFill>
                <a:srgbClr val="6EC0B2"/>
              </a:solidFill>
              <a:latin typeface="Playfair Display"/>
              <a:ea typeface="Playfair Display"/>
              <a:cs typeface="Playfair Display"/>
              <a:sym typeface="Playfair Display"/>
            </a:endParaRPr>
          </a:p>
        </p:txBody>
      </p:sp>
      <p:grpSp>
        <p:nvGrpSpPr>
          <p:cNvPr id="952" name="Google Shape;952;p49"/>
          <p:cNvGrpSpPr/>
          <p:nvPr/>
        </p:nvGrpSpPr>
        <p:grpSpPr>
          <a:xfrm>
            <a:off x="10771901" y="1275232"/>
            <a:ext cx="613851" cy="128100"/>
            <a:chOff x="796819" y="2383046"/>
            <a:chExt cx="621936" cy="128100"/>
          </a:xfrm>
        </p:grpSpPr>
        <p:sp>
          <p:nvSpPr>
            <p:cNvPr id="953" name="Google Shape;953;p49"/>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4" name="Google Shape;954;p49"/>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5" name="Google Shape;955;p49"/>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956" name="Google Shape;956;p49"/>
          <p:cNvSpPr/>
          <p:nvPr/>
        </p:nvSpPr>
        <p:spPr>
          <a:xfrm>
            <a:off x="821100" y="2185775"/>
            <a:ext cx="3296100" cy="1391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 Ceci est un &lt;h1&gt;</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 Ceci est un &lt;h2&gt;</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 Ceci est un &lt;h6&gt;	</a:t>
            </a:r>
            <a:endParaRPr sz="1400" b="1" i="0" u="none" strike="noStrike" cap="none">
              <a:solidFill>
                <a:srgbClr val="666666"/>
              </a:solidFill>
              <a:latin typeface="Courier New"/>
              <a:ea typeface="Courier New"/>
              <a:cs typeface="Courier New"/>
              <a:sym typeface="Courier New"/>
            </a:endParaRPr>
          </a:p>
        </p:txBody>
      </p:sp>
      <p:sp>
        <p:nvSpPr>
          <p:cNvPr id="957" name="Google Shape;957;p49"/>
          <p:cNvSpPr txBox="1"/>
          <p:nvPr/>
        </p:nvSpPr>
        <p:spPr>
          <a:xfrm>
            <a:off x="751710" y="1684379"/>
            <a:ext cx="2798400" cy="50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id-ID" sz="2400" b="1" i="0" u="none" strike="noStrike" cap="none">
                <a:solidFill>
                  <a:schemeClr val="accent1"/>
                </a:solidFill>
                <a:latin typeface="Playfair Display"/>
                <a:ea typeface="Playfair Display"/>
                <a:cs typeface="Playfair Display"/>
                <a:sym typeface="Playfair Display"/>
              </a:rPr>
              <a:t>Titrage</a:t>
            </a:r>
            <a:endParaRPr sz="2400" b="1" i="1" u="none" strike="noStrike" cap="none">
              <a:solidFill>
                <a:schemeClr val="accent1"/>
              </a:solidFill>
              <a:latin typeface="Playfair Display"/>
              <a:ea typeface="Playfair Display"/>
              <a:cs typeface="Playfair Display"/>
              <a:sym typeface="Playfair Display"/>
            </a:endParaRPr>
          </a:p>
        </p:txBody>
      </p:sp>
      <p:sp>
        <p:nvSpPr>
          <p:cNvPr id="958" name="Google Shape;958;p49"/>
          <p:cNvSpPr/>
          <p:nvPr/>
        </p:nvSpPr>
        <p:spPr>
          <a:xfrm>
            <a:off x="821100" y="4471775"/>
            <a:ext cx="3296100" cy="22359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*Ce texte est en italique*</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_Celui la aussi_</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**Ce texte est en gras**</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__Celui la aussi__</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*Je peux aussi **combiner** les deux*</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~~Ce texte est barré~~</a:t>
            </a:r>
            <a:endParaRPr sz="1400" b="1" i="0" u="none" strike="noStrike" cap="none">
              <a:solidFill>
                <a:srgbClr val="666666"/>
              </a:solidFill>
              <a:latin typeface="Courier New"/>
              <a:ea typeface="Courier New"/>
              <a:cs typeface="Courier New"/>
              <a:sym typeface="Courier New"/>
            </a:endParaRPr>
          </a:p>
        </p:txBody>
      </p:sp>
      <p:sp>
        <p:nvSpPr>
          <p:cNvPr id="959" name="Google Shape;959;p49"/>
          <p:cNvSpPr txBox="1"/>
          <p:nvPr/>
        </p:nvSpPr>
        <p:spPr>
          <a:xfrm>
            <a:off x="751710" y="3970379"/>
            <a:ext cx="2798400" cy="50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id-ID" sz="2400" b="1" i="0" u="none" strike="noStrike" cap="none">
                <a:solidFill>
                  <a:schemeClr val="accent1"/>
                </a:solidFill>
                <a:latin typeface="Playfair Display"/>
                <a:ea typeface="Playfair Display"/>
                <a:cs typeface="Playfair Display"/>
                <a:sym typeface="Playfair Display"/>
              </a:rPr>
              <a:t>Mise en forme</a:t>
            </a:r>
            <a:endParaRPr sz="2400" b="1" i="1" u="none" strike="noStrike" cap="none">
              <a:solidFill>
                <a:schemeClr val="accent1"/>
              </a:solidFill>
              <a:latin typeface="Playfair Display"/>
              <a:ea typeface="Playfair Display"/>
              <a:cs typeface="Playfair Display"/>
              <a:sym typeface="Playfair Display"/>
            </a:endParaRPr>
          </a:p>
        </p:txBody>
      </p:sp>
      <p:sp>
        <p:nvSpPr>
          <p:cNvPr id="960" name="Google Shape;960;p49"/>
          <p:cNvSpPr/>
          <p:nvPr/>
        </p:nvSpPr>
        <p:spPr>
          <a:xfrm>
            <a:off x="4554900" y="2185775"/>
            <a:ext cx="3296100" cy="1391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 Element 1</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 Element 2</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	* Sous élément 2a</a:t>
            </a:r>
            <a:endParaRPr sz="1400" b="1" i="0" u="none" strike="noStrike" cap="none">
              <a:solidFill>
                <a:srgbClr val="666666"/>
              </a:solidFill>
              <a:latin typeface="Courier New"/>
              <a:ea typeface="Courier New"/>
              <a:cs typeface="Courier New"/>
              <a:sym typeface="Courier New"/>
            </a:endParaRPr>
          </a:p>
        </p:txBody>
      </p:sp>
      <p:sp>
        <p:nvSpPr>
          <p:cNvPr id="961" name="Google Shape;961;p49"/>
          <p:cNvSpPr txBox="1"/>
          <p:nvPr/>
        </p:nvSpPr>
        <p:spPr>
          <a:xfrm>
            <a:off x="4485498" y="1684375"/>
            <a:ext cx="3365400" cy="50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id-ID" sz="2400" b="1" i="0" u="none" strike="noStrike" cap="none">
                <a:solidFill>
                  <a:schemeClr val="accent1"/>
                </a:solidFill>
                <a:latin typeface="Playfair Display"/>
                <a:ea typeface="Playfair Display"/>
                <a:cs typeface="Playfair Display"/>
                <a:sym typeface="Playfair Display"/>
              </a:rPr>
              <a:t>Liste non ordonnée</a:t>
            </a:r>
            <a:endParaRPr sz="2400" b="1" i="1" u="none" strike="noStrike" cap="none">
              <a:solidFill>
                <a:schemeClr val="accent1"/>
              </a:solidFill>
              <a:latin typeface="Playfair Display"/>
              <a:ea typeface="Playfair Display"/>
              <a:cs typeface="Playfair Display"/>
              <a:sym typeface="Playfair Display"/>
            </a:endParaRPr>
          </a:p>
        </p:txBody>
      </p:sp>
      <p:sp>
        <p:nvSpPr>
          <p:cNvPr id="962" name="Google Shape;962;p49"/>
          <p:cNvSpPr/>
          <p:nvPr/>
        </p:nvSpPr>
        <p:spPr>
          <a:xfrm>
            <a:off x="4554900" y="4471775"/>
            <a:ext cx="3296100" cy="1391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1. Element 1</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2. Element 2</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	* Sous élément 2a</a:t>
            </a:r>
            <a:endParaRPr sz="1400" b="1" i="0" u="none" strike="noStrike" cap="none">
              <a:solidFill>
                <a:srgbClr val="666666"/>
              </a:solidFill>
              <a:latin typeface="Courier New"/>
              <a:ea typeface="Courier New"/>
              <a:cs typeface="Courier New"/>
              <a:sym typeface="Courier New"/>
            </a:endParaRPr>
          </a:p>
        </p:txBody>
      </p:sp>
      <p:sp>
        <p:nvSpPr>
          <p:cNvPr id="963" name="Google Shape;963;p49"/>
          <p:cNvSpPr txBox="1"/>
          <p:nvPr/>
        </p:nvSpPr>
        <p:spPr>
          <a:xfrm>
            <a:off x="4485498" y="3970375"/>
            <a:ext cx="3365400" cy="50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id-ID" sz="2400" b="1" i="0" u="none" strike="noStrike" cap="none">
                <a:solidFill>
                  <a:schemeClr val="accent1"/>
                </a:solidFill>
                <a:latin typeface="Playfair Display"/>
                <a:ea typeface="Playfair Display"/>
                <a:cs typeface="Playfair Display"/>
                <a:sym typeface="Playfair Display"/>
              </a:rPr>
              <a:t>Liste ordonnée</a:t>
            </a:r>
            <a:endParaRPr sz="2400" b="1" i="1" u="none" strike="noStrike" cap="none">
              <a:solidFill>
                <a:schemeClr val="accent1"/>
              </a:solidFill>
              <a:latin typeface="Playfair Display"/>
              <a:ea typeface="Playfair Display"/>
              <a:cs typeface="Playfair Display"/>
              <a:sym typeface="Playfair Display"/>
            </a:endParaRPr>
          </a:p>
        </p:txBody>
      </p:sp>
      <p:sp>
        <p:nvSpPr>
          <p:cNvPr id="964" name="Google Shape;964;p49"/>
          <p:cNvSpPr/>
          <p:nvPr/>
        </p:nvSpPr>
        <p:spPr>
          <a:xfrm>
            <a:off x="8288700" y="2185775"/>
            <a:ext cx="3296100" cy="1391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457200" marR="0" lvl="0" indent="-317500" algn="l" rtl="0">
              <a:lnSpc>
                <a:spcPct val="100000"/>
              </a:lnSpc>
              <a:spcBef>
                <a:spcPts val="0"/>
              </a:spcBef>
              <a:spcAft>
                <a:spcPts val="0"/>
              </a:spcAft>
              <a:buClr>
                <a:srgbClr val="666666"/>
              </a:buClr>
              <a:buSzPts val="1400"/>
              <a:buFont typeface="Courier New"/>
              <a:buChar char="-"/>
            </a:pPr>
            <a:r>
              <a:rPr lang="id-ID" sz="1400" b="1" i="0" u="none" strike="noStrike" cap="none">
                <a:solidFill>
                  <a:srgbClr val="666666"/>
                </a:solidFill>
                <a:latin typeface="Courier New"/>
                <a:ea typeface="Courier New"/>
                <a:cs typeface="Courier New"/>
                <a:sym typeface="Courier New"/>
              </a:rPr>
              <a:t>[x] Une tâche accomplie</a:t>
            </a:r>
            <a:endParaRPr sz="1400" b="1" i="0" u="none" strike="noStrike" cap="none">
              <a:solidFill>
                <a:srgbClr val="666666"/>
              </a:solidFill>
              <a:latin typeface="Courier New"/>
              <a:ea typeface="Courier New"/>
              <a:cs typeface="Courier New"/>
              <a:sym typeface="Courier New"/>
            </a:endParaRPr>
          </a:p>
          <a:p>
            <a:pPr marL="457200" marR="0" lvl="0" indent="-317500" algn="l" rtl="0">
              <a:lnSpc>
                <a:spcPct val="100000"/>
              </a:lnSpc>
              <a:spcBef>
                <a:spcPts val="0"/>
              </a:spcBef>
              <a:spcAft>
                <a:spcPts val="0"/>
              </a:spcAft>
              <a:buClr>
                <a:srgbClr val="666666"/>
              </a:buClr>
              <a:buSzPts val="1400"/>
              <a:buFont typeface="Courier New"/>
              <a:buChar char="-"/>
            </a:pPr>
            <a:r>
              <a:rPr lang="id-ID" sz="1400" b="1" i="0" u="none" strike="noStrike" cap="none">
                <a:solidFill>
                  <a:srgbClr val="666666"/>
                </a:solidFill>
                <a:latin typeface="Courier New"/>
                <a:ea typeface="Courier New"/>
                <a:cs typeface="Courier New"/>
                <a:sym typeface="Courier New"/>
              </a:rPr>
              <a:t>[] Une tâche non accomplie</a:t>
            </a:r>
            <a:endParaRPr sz="1400" b="1" i="0" u="none" strike="noStrike" cap="none">
              <a:solidFill>
                <a:srgbClr val="666666"/>
              </a:solidFill>
              <a:latin typeface="Courier New"/>
              <a:ea typeface="Courier New"/>
              <a:cs typeface="Courier New"/>
              <a:sym typeface="Courier New"/>
            </a:endParaRPr>
          </a:p>
        </p:txBody>
      </p:sp>
      <p:sp>
        <p:nvSpPr>
          <p:cNvPr id="965" name="Google Shape;965;p49"/>
          <p:cNvSpPr txBox="1"/>
          <p:nvPr/>
        </p:nvSpPr>
        <p:spPr>
          <a:xfrm>
            <a:off x="8219298" y="1684375"/>
            <a:ext cx="3365400" cy="50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id-ID" sz="2400" b="1" i="0" u="none" strike="noStrike" cap="none">
                <a:solidFill>
                  <a:schemeClr val="accent1"/>
                </a:solidFill>
                <a:latin typeface="Playfair Display"/>
                <a:ea typeface="Playfair Display"/>
                <a:cs typeface="Playfair Display"/>
                <a:sym typeface="Playfair Display"/>
              </a:rPr>
              <a:t>Liste de tâches</a:t>
            </a:r>
            <a:endParaRPr sz="2400" b="1" i="1" u="none" strike="noStrike" cap="none">
              <a:solidFill>
                <a:schemeClr val="accent1"/>
              </a:solidFill>
              <a:latin typeface="Playfair Display"/>
              <a:ea typeface="Playfair Display"/>
              <a:cs typeface="Playfair Display"/>
              <a:sym typeface="Playfair Display"/>
            </a:endParaRPr>
          </a:p>
        </p:txBody>
      </p:sp>
      <p:sp>
        <p:nvSpPr>
          <p:cNvPr id="966" name="Google Shape;966;p49"/>
          <p:cNvSpPr/>
          <p:nvPr/>
        </p:nvSpPr>
        <p:spPr>
          <a:xfrm>
            <a:off x="8288700" y="4471775"/>
            <a:ext cx="3296100" cy="1391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Alexis vous le dira toujours </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&gt; Le code ne ment pas</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&gt; Non vraiment pas...</a:t>
            </a:r>
            <a:endParaRPr sz="1400" b="1" i="0" u="none" strike="noStrike" cap="none">
              <a:solidFill>
                <a:srgbClr val="666666"/>
              </a:solidFill>
              <a:latin typeface="Courier New"/>
              <a:ea typeface="Courier New"/>
              <a:cs typeface="Courier New"/>
              <a:sym typeface="Courier New"/>
            </a:endParaRPr>
          </a:p>
        </p:txBody>
      </p:sp>
      <p:sp>
        <p:nvSpPr>
          <p:cNvPr id="967" name="Google Shape;967;p49"/>
          <p:cNvSpPr txBox="1"/>
          <p:nvPr/>
        </p:nvSpPr>
        <p:spPr>
          <a:xfrm>
            <a:off x="8219298" y="3970375"/>
            <a:ext cx="3365400" cy="50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id-ID" sz="2400" b="1" i="0" u="none" strike="noStrike" cap="none">
                <a:solidFill>
                  <a:schemeClr val="accent1"/>
                </a:solidFill>
                <a:latin typeface="Playfair Display"/>
                <a:ea typeface="Playfair Display"/>
                <a:cs typeface="Playfair Display"/>
                <a:sym typeface="Playfair Display"/>
              </a:rPr>
              <a:t>Citation</a:t>
            </a:r>
            <a:endParaRPr sz="2400" b="1" i="1" u="none" strike="noStrike" cap="none">
              <a:solidFill>
                <a:schemeClr val="accent1"/>
              </a:solidFill>
              <a:latin typeface="Playfair Display"/>
              <a:ea typeface="Playfair Display"/>
              <a:cs typeface="Playfair Display"/>
              <a:sym typeface="Playfair Display"/>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50"/>
          <p:cNvSpPr/>
          <p:nvPr/>
        </p:nvSpPr>
        <p:spPr>
          <a:xfrm rot="-9077643">
            <a:off x="558086" y="829461"/>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73" name="Google Shape;973;p50"/>
          <p:cNvGrpSpPr/>
          <p:nvPr/>
        </p:nvGrpSpPr>
        <p:grpSpPr>
          <a:xfrm rot="10800000" flipH="1">
            <a:off x="0" y="-1"/>
            <a:ext cx="2035707" cy="1391845"/>
            <a:chOff x="-3413" y="5476652"/>
            <a:chExt cx="2035707" cy="1391845"/>
          </a:xfrm>
        </p:grpSpPr>
        <p:sp>
          <p:nvSpPr>
            <p:cNvPr id="974" name="Google Shape;974;p50"/>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5" name="Google Shape;975;p50"/>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976" name="Google Shape;976;p50"/>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7" name="Google Shape;977;p50"/>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8" name="Google Shape;978;p50"/>
          <p:cNvSpPr txBox="1"/>
          <p:nvPr/>
        </p:nvSpPr>
        <p:spPr>
          <a:xfrm>
            <a:off x="5984203" y="724475"/>
            <a:ext cx="55362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Markdown : Cheat Sheet</a:t>
            </a:r>
            <a:endParaRPr sz="3000" b="1" i="1" u="none" strike="noStrike" cap="none">
              <a:solidFill>
                <a:srgbClr val="6EC0B2"/>
              </a:solidFill>
              <a:latin typeface="Playfair Display"/>
              <a:ea typeface="Playfair Display"/>
              <a:cs typeface="Playfair Display"/>
              <a:sym typeface="Playfair Display"/>
            </a:endParaRPr>
          </a:p>
        </p:txBody>
      </p:sp>
      <p:grpSp>
        <p:nvGrpSpPr>
          <p:cNvPr id="979" name="Google Shape;979;p50"/>
          <p:cNvGrpSpPr/>
          <p:nvPr/>
        </p:nvGrpSpPr>
        <p:grpSpPr>
          <a:xfrm>
            <a:off x="10771901" y="1275232"/>
            <a:ext cx="613851" cy="128100"/>
            <a:chOff x="796819" y="2383046"/>
            <a:chExt cx="621936" cy="128100"/>
          </a:xfrm>
        </p:grpSpPr>
        <p:sp>
          <p:nvSpPr>
            <p:cNvPr id="980" name="Google Shape;980;p50"/>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1" name="Google Shape;981;p50"/>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2" name="Google Shape;982;p50"/>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983" name="Google Shape;983;p50"/>
          <p:cNvSpPr/>
          <p:nvPr/>
        </p:nvSpPr>
        <p:spPr>
          <a:xfrm>
            <a:off x="821100" y="2185775"/>
            <a:ext cx="3733800" cy="1391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![Contenu du alt](/img/logo.png)</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id-ID" sz="1100" b="1" i="1" u="none" strike="noStrike" cap="none">
                <a:solidFill>
                  <a:srgbClr val="666666"/>
                </a:solidFill>
                <a:latin typeface="Courier New"/>
                <a:ea typeface="Courier New"/>
                <a:cs typeface="Courier New"/>
                <a:sym typeface="Courier New"/>
              </a:rPr>
              <a:t>L’image doit être présente dans le repo</a:t>
            </a:r>
            <a:endParaRPr sz="1100" b="1" i="1" u="none" strike="noStrike" cap="none">
              <a:solidFill>
                <a:srgbClr val="666666"/>
              </a:solidFill>
              <a:latin typeface="Courier New"/>
              <a:ea typeface="Courier New"/>
              <a:cs typeface="Courier New"/>
              <a:sym typeface="Courier New"/>
            </a:endParaRPr>
          </a:p>
        </p:txBody>
      </p:sp>
      <p:sp>
        <p:nvSpPr>
          <p:cNvPr id="984" name="Google Shape;984;p50"/>
          <p:cNvSpPr txBox="1"/>
          <p:nvPr/>
        </p:nvSpPr>
        <p:spPr>
          <a:xfrm>
            <a:off x="751710" y="1684379"/>
            <a:ext cx="2798400" cy="50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id-ID" sz="2400" b="1" i="0" u="none" strike="noStrike" cap="none">
                <a:solidFill>
                  <a:schemeClr val="accent1"/>
                </a:solidFill>
                <a:latin typeface="Playfair Display"/>
                <a:ea typeface="Playfair Display"/>
                <a:cs typeface="Playfair Display"/>
                <a:sym typeface="Playfair Display"/>
              </a:rPr>
              <a:t>Images</a:t>
            </a:r>
            <a:endParaRPr sz="2400" b="1" i="1" u="none" strike="noStrike" cap="none">
              <a:solidFill>
                <a:schemeClr val="accent1"/>
              </a:solidFill>
              <a:latin typeface="Playfair Display"/>
              <a:ea typeface="Playfair Display"/>
              <a:cs typeface="Playfair Display"/>
              <a:sym typeface="Playfair Display"/>
            </a:endParaRPr>
          </a:p>
        </p:txBody>
      </p:sp>
      <p:sp>
        <p:nvSpPr>
          <p:cNvPr id="985" name="Google Shape;985;p50"/>
          <p:cNvSpPr/>
          <p:nvPr/>
        </p:nvSpPr>
        <p:spPr>
          <a:xfrm>
            <a:off x="821100" y="4319375"/>
            <a:ext cx="3733800" cy="1391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sng" strike="noStrike" cap="none">
                <a:solidFill>
                  <a:schemeClr val="hlink"/>
                </a:solidFill>
                <a:latin typeface="Courier New"/>
                <a:ea typeface="Courier New"/>
                <a:cs typeface="Courier New"/>
                <a:sym typeface="Courier New"/>
                <a:hlinkClick r:id="rId3"/>
              </a:rPr>
              <a:t>https://github.com</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[Github](https://github.com)</a:t>
            </a:r>
            <a:endParaRPr sz="1400" b="1" i="0" u="none" strike="noStrike" cap="none">
              <a:solidFill>
                <a:srgbClr val="666666"/>
              </a:solidFill>
              <a:latin typeface="Courier New"/>
              <a:ea typeface="Courier New"/>
              <a:cs typeface="Courier New"/>
              <a:sym typeface="Courier New"/>
            </a:endParaRPr>
          </a:p>
        </p:txBody>
      </p:sp>
      <p:sp>
        <p:nvSpPr>
          <p:cNvPr id="986" name="Google Shape;986;p50"/>
          <p:cNvSpPr txBox="1"/>
          <p:nvPr/>
        </p:nvSpPr>
        <p:spPr>
          <a:xfrm>
            <a:off x="751710" y="3817979"/>
            <a:ext cx="2798400" cy="50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id-ID" sz="2400" b="1" i="0" u="none" strike="noStrike" cap="none">
                <a:solidFill>
                  <a:schemeClr val="accent1"/>
                </a:solidFill>
                <a:latin typeface="Playfair Display"/>
                <a:ea typeface="Playfair Display"/>
                <a:cs typeface="Playfair Display"/>
                <a:sym typeface="Playfair Display"/>
              </a:rPr>
              <a:t>Liens</a:t>
            </a:r>
            <a:endParaRPr sz="2400" b="1" i="1" u="none" strike="noStrike" cap="none">
              <a:solidFill>
                <a:schemeClr val="accent1"/>
              </a:solidFill>
              <a:latin typeface="Playfair Display"/>
              <a:ea typeface="Playfair Display"/>
              <a:cs typeface="Playfair Display"/>
              <a:sym typeface="Playfair Display"/>
            </a:endParaRPr>
          </a:p>
        </p:txBody>
      </p:sp>
      <p:sp>
        <p:nvSpPr>
          <p:cNvPr id="987" name="Google Shape;987;p50"/>
          <p:cNvSpPr/>
          <p:nvPr/>
        </p:nvSpPr>
        <p:spPr>
          <a:xfrm>
            <a:off x="5079050" y="2185675"/>
            <a:ext cx="6636300" cy="35253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Dans cette phrase, </a:t>
            </a:r>
            <a:r>
              <a:rPr lang="id-ID" sz="1400" b="1" i="0" u="none" strike="noStrike" cap="none">
                <a:solidFill>
                  <a:schemeClr val="accent1"/>
                </a:solidFill>
                <a:latin typeface="Courier New"/>
                <a:ea typeface="Courier New"/>
                <a:cs typeface="Courier New"/>
                <a:sym typeface="Courier New"/>
              </a:rPr>
              <a:t>`npm install`</a:t>
            </a:r>
            <a:r>
              <a:rPr lang="id-ID" sz="1400" b="1" i="0" u="none" strike="noStrike" cap="none">
                <a:solidFill>
                  <a:srgbClr val="666666"/>
                </a:solidFill>
                <a:latin typeface="Courier New"/>
                <a:ea typeface="Courier New"/>
                <a:cs typeface="Courier New"/>
                <a:sym typeface="Courier New"/>
              </a:rPr>
              <a:t> s’inscrit sous forme de code sans tout renvoyer à la ligne. </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```javascript</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function test() {</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	console.log(‘un bloc de code avec la coloration en js)</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a:t>
            </a:r>
            <a:endParaRPr sz="1400" b="1" i="0" u="none" strike="noStrike" cap="none">
              <a:solidFill>
                <a:srgbClr val="666666"/>
              </a:solidFill>
              <a:latin typeface="Courier New"/>
              <a:ea typeface="Courier New"/>
              <a:cs typeface="Courier New"/>
              <a:sym typeface="Courier New"/>
            </a:endParaRPr>
          </a:p>
        </p:txBody>
      </p:sp>
      <p:sp>
        <p:nvSpPr>
          <p:cNvPr id="988" name="Google Shape;988;p50"/>
          <p:cNvSpPr txBox="1"/>
          <p:nvPr/>
        </p:nvSpPr>
        <p:spPr>
          <a:xfrm>
            <a:off x="5009660" y="1684379"/>
            <a:ext cx="2798400" cy="50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id-ID" sz="2400" b="1" i="0" u="none" strike="noStrike" cap="none">
                <a:solidFill>
                  <a:schemeClr val="accent1"/>
                </a:solidFill>
                <a:latin typeface="Playfair Display"/>
                <a:ea typeface="Playfair Display"/>
                <a:cs typeface="Playfair Display"/>
                <a:sym typeface="Playfair Display"/>
              </a:rPr>
              <a:t>Code</a:t>
            </a:r>
            <a:endParaRPr sz="2400" b="1" i="1" u="none" strike="noStrike" cap="none">
              <a:solidFill>
                <a:schemeClr val="accent1"/>
              </a:solidFill>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p:nvPr/>
        </p:nvSpPr>
        <p:spPr>
          <a:xfrm rot="-9077643">
            <a:off x="558086" y="829461"/>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4" name="Google Shape;64;p3"/>
          <p:cNvGrpSpPr/>
          <p:nvPr/>
        </p:nvGrpSpPr>
        <p:grpSpPr>
          <a:xfrm rot="10800000" flipH="1">
            <a:off x="0" y="-1"/>
            <a:ext cx="2035707" cy="1391845"/>
            <a:chOff x="-3413" y="5476652"/>
            <a:chExt cx="2035707" cy="1391845"/>
          </a:xfrm>
        </p:grpSpPr>
        <p:sp>
          <p:nvSpPr>
            <p:cNvPr id="65" name="Google Shape;65;p3"/>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6" name="Google Shape;66;p3"/>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67" name="Google Shape;67;p3"/>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8" name="Google Shape;68;p3"/>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9" name="Google Shape;69;p3"/>
          <p:cNvSpPr txBox="1"/>
          <p:nvPr/>
        </p:nvSpPr>
        <p:spPr>
          <a:xfrm>
            <a:off x="7246065" y="724486"/>
            <a:ext cx="42744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Terminal</a:t>
            </a:r>
            <a:endParaRPr sz="3000" b="1" i="1" u="none" strike="noStrike" cap="none">
              <a:solidFill>
                <a:srgbClr val="6EC0B2"/>
              </a:solidFill>
              <a:latin typeface="Playfair Display"/>
              <a:ea typeface="Playfair Display"/>
              <a:cs typeface="Playfair Display"/>
              <a:sym typeface="Playfair Display"/>
            </a:endParaRPr>
          </a:p>
        </p:txBody>
      </p:sp>
      <p:grpSp>
        <p:nvGrpSpPr>
          <p:cNvPr id="70" name="Google Shape;70;p3"/>
          <p:cNvGrpSpPr/>
          <p:nvPr/>
        </p:nvGrpSpPr>
        <p:grpSpPr>
          <a:xfrm>
            <a:off x="10771901" y="1275232"/>
            <a:ext cx="613851" cy="128100"/>
            <a:chOff x="796819" y="2383046"/>
            <a:chExt cx="621936" cy="128100"/>
          </a:xfrm>
        </p:grpSpPr>
        <p:sp>
          <p:nvSpPr>
            <p:cNvPr id="71" name="Google Shape;71;p3"/>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 name="Google Shape;72;p3"/>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3" name="Google Shape;73;p3"/>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74" name="Google Shape;74;p3"/>
          <p:cNvSpPr txBox="1"/>
          <p:nvPr/>
        </p:nvSpPr>
        <p:spPr>
          <a:xfrm>
            <a:off x="1306900" y="1950450"/>
            <a:ext cx="8312100" cy="41830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rgbClr val="000000"/>
                </a:solidFill>
                <a:latin typeface="Arial"/>
                <a:ea typeface="Arial"/>
                <a:cs typeface="Arial"/>
                <a:sym typeface="Arial"/>
              </a:rPr>
              <a:t>Pour utiliser Git, il est primordial de bien savoir utiliser le terminal.</a:t>
            </a: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i="0" u="sng" strike="noStrike" cap="none" dirty="0" err="1">
                <a:solidFill>
                  <a:srgbClr val="000000"/>
                </a:solidFill>
                <a:latin typeface="Arial"/>
                <a:ea typeface="Arial"/>
                <a:cs typeface="Arial"/>
                <a:sym typeface="Arial"/>
              </a:rPr>
              <a:t>Quelques</a:t>
            </a:r>
            <a:r>
              <a:rPr lang="id-ID" sz="1600" i="0" u="sng" strike="noStrike" cap="none" dirty="0">
                <a:solidFill>
                  <a:srgbClr val="000000"/>
                </a:solidFill>
                <a:latin typeface="Arial"/>
                <a:ea typeface="Arial"/>
                <a:cs typeface="Arial"/>
                <a:sym typeface="Arial"/>
              </a:rPr>
              <a:t> </a:t>
            </a:r>
            <a:r>
              <a:rPr lang="id-ID" sz="1600" i="0" u="sng" strike="noStrike" cap="none" dirty="0" err="1">
                <a:solidFill>
                  <a:srgbClr val="000000"/>
                </a:solidFill>
                <a:latin typeface="Arial"/>
                <a:ea typeface="Arial"/>
                <a:cs typeface="Arial"/>
                <a:sym typeface="Arial"/>
              </a:rPr>
              <a:t>commandes</a:t>
            </a:r>
            <a:r>
              <a:rPr lang="id-ID" sz="1600" i="0" u="sng" strike="noStrike" cap="none" dirty="0">
                <a:solidFill>
                  <a:srgbClr val="000000"/>
                </a:solidFill>
                <a:latin typeface="Arial"/>
                <a:ea typeface="Arial"/>
                <a:cs typeface="Arial"/>
                <a:sym typeface="Arial"/>
              </a:rPr>
              <a:t> </a:t>
            </a:r>
            <a:r>
              <a:rPr lang="id-ID" sz="1600" i="0" u="sng" strike="noStrike" cap="none" dirty="0" err="1">
                <a:solidFill>
                  <a:srgbClr val="000000"/>
                </a:solidFill>
                <a:latin typeface="Arial"/>
                <a:ea typeface="Arial"/>
                <a:cs typeface="Arial"/>
                <a:sym typeface="Arial"/>
              </a:rPr>
              <a:t>utiles</a:t>
            </a:r>
            <a:r>
              <a:rPr lang="id-ID" sz="1600" i="0" u="sng" strike="noStrike" cap="none" dirty="0">
                <a:solidFill>
                  <a:srgbClr val="000000"/>
                </a:solidFill>
                <a:latin typeface="Arial"/>
                <a:ea typeface="Arial"/>
                <a:cs typeface="Arial"/>
                <a:sym typeface="Arial"/>
              </a:rPr>
              <a:t> : </a:t>
            </a:r>
            <a:endParaRPr sz="1600" i="0" u="sng"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ls</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a:solidFill>
                  <a:srgbClr val="FFFFFF"/>
                </a:solidFill>
                <a:latin typeface="Arial"/>
                <a:ea typeface="Arial"/>
                <a:cs typeface="Arial"/>
                <a:sym typeface="Arial"/>
              </a:rPr>
              <a:t> </a:t>
            </a:r>
            <a:r>
              <a:rPr lang="id-ID" sz="1600" b="1" dirty="0" err="1">
                <a:solidFill>
                  <a:schemeClr val="tx1"/>
                </a:solidFill>
              </a:rPr>
              <a:t>pour</a:t>
            </a:r>
            <a:r>
              <a:rPr lang="id-ID" sz="1600" b="1" dirty="0">
                <a:solidFill>
                  <a:schemeClr val="tx1"/>
                </a:solidFill>
              </a:rPr>
              <a:t> </a:t>
            </a:r>
            <a:r>
              <a:rPr lang="id-ID" sz="1600" b="1" dirty="0" err="1">
                <a:solidFill>
                  <a:schemeClr val="tx1"/>
                </a:solidFill>
              </a:rPr>
              <a:t>macOS</a:t>
            </a:r>
            <a:r>
              <a:rPr lang="id-ID" sz="1600" b="1" dirty="0">
                <a:solidFill>
                  <a:schemeClr val="tx1"/>
                </a:solidFill>
              </a:rPr>
              <a:t> &amp; </a:t>
            </a:r>
            <a:r>
              <a:rPr lang="id-ID" sz="1600" b="1" dirty="0" err="1">
                <a:solidFill>
                  <a:schemeClr val="tx1"/>
                </a:solidFill>
              </a:rPr>
              <a:t>linux</a:t>
            </a:r>
            <a:r>
              <a:rPr lang="id-ID" sz="1600" b="1" dirty="0">
                <a:solidFill>
                  <a:schemeClr val="tx1"/>
                </a:solidFill>
              </a:rPr>
              <a:t> </a:t>
            </a:r>
            <a:r>
              <a:rPr lang="id-ID" sz="1600" dirty="0">
                <a:solidFill>
                  <a:schemeClr val="tx1"/>
                </a:solidFill>
              </a:rPr>
              <a:t>/ </a:t>
            </a:r>
            <a:r>
              <a:rPr lang="id-ID" sz="1600" dirty="0">
                <a:solidFill>
                  <a:srgbClr val="FFFFFF"/>
                </a:solidFill>
                <a:highlight>
                  <a:srgbClr val="000080"/>
                </a:highlight>
              </a:rPr>
              <a:t> </a:t>
            </a:r>
            <a:r>
              <a:rPr lang="id-ID" sz="1600" b="1" dirty="0" err="1">
                <a:solidFill>
                  <a:srgbClr val="FFFFFF"/>
                </a:solidFill>
                <a:highlight>
                  <a:srgbClr val="000080"/>
                </a:highlight>
              </a:rPr>
              <a:t>dir</a:t>
            </a:r>
            <a:r>
              <a:rPr lang="id-ID" sz="1600" b="1" dirty="0">
                <a:solidFill>
                  <a:srgbClr val="FFFFFF"/>
                </a:solidFill>
                <a:highlight>
                  <a:srgbClr val="000080"/>
                </a:highlight>
              </a:rPr>
              <a:t> </a:t>
            </a:r>
            <a:r>
              <a:rPr lang="id-ID" sz="1600" b="1" dirty="0">
                <a:solidFill>
                  <a:srgbClr val="FFFFFF"/>
                </a:solidFill>
              </a:rPr>
              <a:t> </a:t>
            </a:r>
            <a:r>
              <a:rPr lang="id-ID" sz="1600" b="1" dirty="0" err="1">
                <a:solidFill>
                  <a:schemeClr val="tx1"/>
                </a:solidFill>
              </a:rPr>
              <a:t>pour</a:t>
            </a:r>
            <a:r>
              <a:rPr lang="id-ID" sz="1600" b="1" dirty="0">
                <a:solidFill>
                  <a:schemeClr val="tx1"/>
                </a:solidFill>
              </a:rPr>
              <a:t> </a:t>
            </a:r>
            <a:r>
              <a:rPr lang="id-ID" sz="1600" b="1" dirty="0" err="1">
                <a:solidFill>
                  <a:schemeClr val="tx1"/>
                </a:solidFill>
              </a:rPr>
              <a:t>windows</a:t>
            </a:r>
            <a:r>
              <a:rPr lang="id-ID" sz="1600" b="1" dirty="0">
                <a:solidFill>
                  <a:srgbClr val="FFFFFF"/>
                </a:solidFill>
              </a:rPr>
              <a:t> </a:t>
            </a:r>
            <a:r>
              <a:rPr lang="id-ID" sz="1600" b="1" dirty="0">
                <a:solidFill>
                  <a:schemeClr val="tx1"/>
                </a:solidFill>
              </a:rPr>
              <a:t>:</a:t>
            </a:r>
            <a:r>
              <a:rPr lang="id-ID" sz="1600" b="1" dirty="0">
                <a:solidFill>
                  <a:srgbClr val="FFFFFF"/>
                </a:solidFill>
              </a:rPr>
              <a:t> </a:t>
            </a:r>
            <a:r>
              <a:rPr lang="id-ID" sz="1600" dirty="0" err="1">
                <a:solidFill>
                  <a:schemeClr val="tx1"/>
                </a:solidFill>
              </a:rPr>
              <a:t>permet</a:t>
            </a:r>
            <a:r>
              <a:rPr lang="id-ID" sz="1600" dirty="0">
                <a:solidFill>
                  <a:schemeClr val="tx1"/>
                </a:solidFill>
              </a:rPr>
              <a:t> </a:t>
            </a:r>
            <a:r>
              <a:rPr lang="id-ID" sz="1600" dirty="0" err="1">
                <a:solidFill>
                  <a:schemeClr val="tx1"/>
                </a:solidFill>
              </a:rPr>
              <a:t>de</a:t>
            </a:r>
            <a:r>
              <a:rPr lang="id-ID" sz="1600" dirty="0">
                <a:solidFill>
                  <a:schemeClr val="tx1"/>
                </a:solidFill>
              </a:rPr>
              <a:t> lister les </a:t>
            </a:r>
            <a:r>
              <a:rPr lang="id-ID" sz="1600" dirty="0" err="1">
                <a:solidFill>
                  <a:schemeClr val="tx1"/>
                </a:solidFill>
              </a:rPr>
              <a:t>dossiers</a:t>
            </a:r>
            <a:r>
              <a:rPr lang="id-ID" sz="1600" dirty="0">
                <a:solidFill>
                  <a:schemeClr val="tx1"/>
                </a:solidFill>
              </a:rPr>
              <a:t> </a:t>
            </a:r>
            <a:r>
              <a:rPr lang="id-ID" sz="1600" dirty="0" err="1">
                <a:solidFill>
                  <a:schemeClr val="tx1"/>
                </a:solidFill>
              </a:rPr>
              <a:t>et</a:t>
            </a:r>
            <a:r>
              <a:rPr lang="id-ID" sz="1600" dirty="0">
                <a:solidFill>
                  <a:schemeClr val="tx1"/>
                </a:solidFill>
              </a:rPr>
              <a:t> </a:t>
            </a:r>
            <a:r>
              <a:rPr lang="id-ID" sz="1600" dirty="0" err="1">
                <a:solidFill>
                  <a:schemeClr val="tx1"/>
                </a:solidFill>
              </a:rPr>
              <a:t>fichiers</a:t>
            </a:r>
            <a:r>
              <a:rPr lang="id-ID" sz="1600" dirty="0">
                <a:solidFill>
                  <a:schemeClr val="tx1"/>
                </a:solidFill>
              </a:rPr>
              <a:t> </a:t>
            </a:r>
            <a:r>
              <a:rPr lang="id-ID" sz="1600" dirty="0" err="1">
                <a:solidFill>
                  <a:schemeClr val="tx1"/>
                </a:solidFill>
              </a:rPr>
              <a:t>depuis</a:t>
            </a:r>
            <a:r>
              <a:rPr lang="id-ID" sz="1600" dirty="0">
                <a:solidFill>
                  <a:schemeClr val="tx1"/>
                </a:solidFill>
              </a:rPr>
              <a:t> </a:t>
            </a:r>
            <a:r>
              <a:rPr lang="id-ID" sz="1600" dirty="0" err="1">
                <a:solidFill>
                  <a:schemeClr val="tx1"/>
                </a:solidFill>
              </a:rPr>
              <a:t>l’endroit</a:t>
            </a:r>
            <a:r>
              <a:rPr lang="id-ID" sz="1600" dirty="0">
                <a:solidFill>
                  <a:schemeClr val="tx1"/>
                </a:solidFill>
              </a:rPr>
              <a:t> </a:t>
            </a:r>
            <a:r>
              <a:rPr lang="id-ID" sz="1600" dirty="0" err="1">
                <a:solidFill>
                  <a:schemeClr val="tx1"/>
                </a:solidFill>
              </a:rPr>
              <a:t>où</a:t>
            </a:r>
            <a:r>
              <a:rPr lang="id-ID" sz="1600" dirty="0">
                <a:solidFill>
                  <a:schemeClr val="tx1"/>
                </a:solidFill>
              </a:rPr>
              <a:t> </a:t>
            </a:r>
            <a:r>
              <a:rPr lang="id-ID" sz="1600" dirty="0" err="1">
                <a:solidFill>
                  <a:schemeClr val="tx1"/>
                </a:solidFill>
              </a:rPr>
              <a:t>l’on</a:t>
            </a:r>
            <a:r>
              <a:rPr lang="id-ID" sz="1600" dirty="0">
                <a:solidFill>
                  <a:schemeClr val="tx1"/>
                </a:solidFill>
              </a:rPr>
              <a:t> </a:t>
            </a:r>
            <a:r>
              <a:rPr lang="id-ID" sz="1600" dirty="0" err="1">
                <a:solidFill>
                  <a:schemeClr val="tx1"/>
                </a:solidFill>
              </a:rPr>
              <a:t>se</a:t>
            </a:r>
            <a:r>
              <a:rPr lang="id-ID" sz="1600" dirty="0">
                <a:solidFill>
                  <a:schemeClr val="tx1"/>
                </a:solidFill>
              </a:rPr>
              <a:t> </a:t>
            </a:r>
            <a:r>
              <a:rPr lang="id-ID" sz="1600" dirty="0" err="1">
                <a:solidFill>
                  <a:schemeClr val="tx1"/>
                </a:solidFill>
              </a:rPr>
              <a:t>trouve</a:t>
            </a:r>
            <a:endParaRPr lang="id-ID" sz="1600" dirty="0">
              <a:solidFill>
                <a:schemeClr val="tx1"/>
              </a:solidFil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chemeClr val="dk1"/>
              </a:solidFill>
              <a:latin typeface="Arial"/>
              <a:ea typeface="Arial"/>
              <a:cs typeface="Arial"/>
              <a:sym typeface="Arial"/>
            </a:endParaRPr>
          </a:p>
          <a:p>
            <a:pPr lvl="0">
              <a:buSzPts val="1600"/>
            </a:pPr>
            <a:r>
              <a:rPr lang="id-ID" sz="1600" b="1" dirty="0">
                <a:solidFill>
                  <a:srgbClr val="FFFFFF"/>
                </a:solidFill>
                <a:highlight>
                  <a:srgbClr val="000080"/>
                </a:highlight>
              </a:rPr>
              <a:t> cd </a:t>
            </a:r>
            <a:r>
              <a:rPr lang="id-ID" sz="1600" b="1" dirty="0" err="1">
                <a:solidFill>
                  <a:srgbClr val="FFFFFF"/>
                </a:solidFill>
                <a:highlight>
                  <a:srgbClr val="000080"/>
                </a:highlight>
              </a:rPr>
              <a:t>nomDuDossier</a:t>
            </a:r>
            <a:r>
              <a:rPr lang="id-ID" sz="1600" b="1" dirty="0">
                <a:solidFill>
                  <a:srgbClr val="FFFFFF"/>
                </a:solidFill>
                <a:highlight>
                  <a:srgbClr val="000080"/>
                </a:highlight>
              </a:rPr>
              <a:t> </a:t>
            </a:r>
            <a:r>
              <a:rPr lang="id-ID" sz="1600" b="1" dirty="0">
                <a:solidFill>
                  <a:srgbClr val="FFFFFF"/>
                </a:solidFill>
              </a:rPr>
              <a:t> </a:t>
            </a:r>
            <a:r>
              <a:rPr lang="id-ID" sz="1600" b="1" dirty="0">
                <a:solidFill>
                  <a:schemeClr val="tx1"/>
                </a:solidFill>
              </a:rPr>
              <a:t>: </a:t>
            </a:r>
            <a:r>
              <a:rPr lang="id-ID" sz="1600" dirty="0" err="1">
                <a:solidFill>
                  <a:schemeClr val="tx1"/>
                </a:solidFill>
              </a:rPr>
              <a:t>permet</a:t>
            </a:r>
            <a:r>
              <a:rPr lang="id-ID" sz="1600" dirty="0">
                <a:solidFill>
                  <a:schemeClr val="tx1"/>
                </a:solidFill>
              </a:rPr>
              <a:t> </a:t>
            </a:r>
            <a:r>
              <a:rPr lang="id-ID" sz="1600" dirty="0" err="1">
                <a:solidFill>
                  <a:schemeClr val="tx1"/>
                </a:solidFill>
              </a:rPr>
              <a:t>de</a:t>
            </a:r>
            <a:r>
              <a:rPr lang="id-ID" sz="1600" dirty="0">
                <a:solidFill>
                  <a:schemeClr val="tx1"/>
                </a:solidFill>
              </a:rPr>
              <a:t> </a:t>
            </a:r>
            <a:r>
              <a:rPr lang="id-ID" sz="1600" dirty="0" err="1">
                <a:solidFill>
                  <a:schemeClr val="tx1"/>
                </a:solidFill>
              </a:rPr>
              <a:t>se</a:t>
            </a:r>
            <a:r>
              <a:rPr lang="id-ID" sz="1600" dirty="0">
                <a:solidFill>
                  <a:schemeClr val="tx1"/>
                </a:solidFill>
              </a:rPr>
              <a:t> </a:t>
            </a:r>
            <a:r>
              <a:rPr lang="id-ID" sz="1600" dirty="0" err="1">
                <a:solidFill>
                  <a:schemeClr val="tx1"/>
                </a:solidFill>
              </a:rPr>
              <a:t>rendre</a:t>
            </a:r>
            <a:r>
              <a:rPr lang="id-ID" sz="1600" dirty="0">
                <a:solidFill>
                  <a:schemeClr val="tx1"/>
                </a:solidFill>
              </a:rPr>
              <a:t> </a:t>
            </a:r>
            <a:r>
              <a:rPr lang="id-ID" sz="1600" dirty="0" err="1">
                <a:solidFill>
                  <a:schemeClr val="tx1"/>
                </a:solidFill>
              </a:rPr>
              <a:t>dans</a:t>
            </a:r>
            <a:r>
              <a:rPr lang="id-ID" sz="1600" dirty="0">
                <a:solidFill>
                  <a:schemeClr val="tx1"/>
                </a:solidFill>
              </a:rPr>
              <a:t> le </a:t>
            </a:r>
            <a:r>
              <a:rPr lang="id-ID" sz="1600" dirty="0" err="1">
                <a:solidFill>
                  <a:schemeClr val="tx1"/>
                </a:solidFill>
              </a:rPr>
              <a:t>dossier</a:t>
            </a:r>
            <a:r>
              <a:rPr lang="id-ID" sz="1600" dirty="0">
                <a:solidFill>
                  <a:schemeClr val="tx1"/>
                </a:solidFill>
              </a:rPr>
              <a:t> par </a:t>
            </a:r>
            <a:r>
              <a:rPr lang="id-ID" sz="1600" dirty="0" err="1">
                <a:solidFill>
                  <a:schemeClr val="tx1"/>
                </a:solidFill>
              </a:rPr>
              <a:t>rapport</a:t>
            </a:r>
            <a:r>
              <a:rPr lang="id-ID" sz="1600" dirty="0">
                <a:solidFill>
                  <a:schemeClr val="tx1"/>
                </a:solidFill>
              </a:rPr>
              <a:t> </a:t>
            </a:r>
            <a:r>
              <a:rPr lang="id-ID" sz="1600" dirty="0" err="1">
                <a:solidFill>
                  <a:schemeClr val="tx1"/>
                </a:solidFill>
              </a:rPr>
              <a:t>à</a:t>
            </a:r>
            <a:r>
              <a:rPr lang="id-ID" sz="1600" dirty="0">
                <a:solidFill>
                  <a:schemeClr val="tx1"/>
                </a:solidFill>
              </a:rPr>
              <a:t> </a:t>
            </a:r>
            <a:r>
              <a:rPr lang="id-ID" sz="1600" dirty="0" err="1">
                <a:solidFill>
                  <a:schemeClr val="tx1"/>
                </a:solidFill>
              </a:rPr>
              <a:t>l’endroit</a:t>
            </a:r>
            <a:r>
              <a:rPr lang="id-ID" sz="1600" dirty="0">
                <a:solidFill>
                  <a:schemeClr val="tx1"/>
                </a:solidFill>
              </a:rPr>
              <a:t> </a:t>
            </a:r>
            <a:r>
              <a:rPr lang="id-ID" sz="1600" dirty="0" err="1">
                <a:solidFill>
                  <a:schemeClr val="tx1"/>
                </a:solidFill>
              </a:rPr>
              <a:t>où</a:t>
            </a:r>
            <a:r>
              <a:rPr lang="id-ID" sz="1600" dirty="0">
                <a:solidFill>
                  <a:schemeClr val="tx1"/>
                </a:solidFill>
              </a:rPr>
              <a:t> </a:t>
            </a:r>
            <a:r>
              <a:rPr lang="id-ID" sz="1600" dirty="0" err="1">
                <a:solidFill>
                  <a:schemeClr val="tx1"/>
                </a:solidFill>
              </a:rPr>
              <a:t>l’on</a:t>
            </a:r>
            <a:r>
              <a:rPr lang="id-ID" sz="1600" dirty="0">
                <a:solidFill>
                  <a:schemeClr val="tx1"/>
                </a:solidFill>
              </a:rPr>
              <a:t> </a:t>
            </a:r>
            <a:r>
              <a:rPr lang="id-ID" sz="1600" dirty="0" err="1">
                <a:solidFill>
                  <a:schemeClr val="tx1"/>
                </a:solidFill>
              </a:rPr>
              <a:t>se</a:t>
            </a:r>
            <a:r>
              <a:rPr lang="id-ID" sz="1600" dirty="0">
                <a:solidFill>
                  <a:schemeClr val="tx1"/>
                </a:solidFill>
              </a:rPr>
              <a:t> </a:t>
            </a:r>
            <a:r>
              <a:rPr lang="id-ID" sz="1600" dirty="0" err="1">
                <a:solidFill>
                  <a:schemeClr val="tx1"/>
                </a:solidFill>
              </a:rPr>
              <a:t>trouve</a:t>
            </a:r>
            <a:r>
              <a:rPr lang="id-ID" sz="1600" dirty="0">
                <a:solidFill>
                  <a:schemeClr val="tx1"/>
                </a:solidFill>
              </a:rPr>
              <a:t>. </a:t>
            </a:r>
            <a:r>
              <a:rPr lang="id-ID" sz="1600" dirty="0" err="1">
                <a:solidFill>
                  <a:schemeClr val="tx1"/>
                </a:solidFill>
              </a:rPr>
              <a:t>Pour</a:t>
            </a:r>
            <a:r>
              <a:rPr lang="id-ID" sz="1600" dirty="0">
                <a:solidFill>
                  <a:schemeClr val="tx1"/>
                </a:solidFill>
              </a:rPr>
              <a:t> </a:t>
            </a:r>
            <a:r>
              <a:rPr lang="id-ID" sz="1600" dirty="0" err="1">
                <a:solidFill>
                  <a:schemeClr val="tx1"/>
                </a:solidFill>
              </a:rPr>
              <a:t>éviter</a:t>
            </a:r>
            <a:r>
              <a:rPr lang="id-ID" sz="1600" dirty="0">
                <a:solidFill>
                  <a:schemeClr val="tx1"/>
                </a:solidFill>
              </a:rPr>
              <a:t> </a:t>
            </a:r>
            <a:r>
              <a:rPr lang="id-ID" sz="1600" dirty="0" err="1">
                <a:solidFill>
                  <a:schemeClr val="tx1"/>
                </a:solidFill>
              </a:rPr>
              <a:t>d’écrire</a:t>
            </a:r>
            <a:r>
              <a:rPr lang="id-ID" sz="1600" dirty="0">
                <a:solidFill>
                  <a:schemeClr val="tx1"/>
                </a:solidFill>
              </a:rPr>
              <a:t> le </a:t>
            </a:r>
            <a:r>
              <a:rPr lang="id-ID" sz="1600" dirty="0" err="1">
                <a:solidFill>
                  <a:schemeClr val="tx1"/>
                </a:solidFill>
              </a:rPr>
              <a:t>nom</a:t>
            </a:r>
            <a:r>
              <a:rPr lang="id-ID" sz="1600" dirty="0">
                <a:solidFill>
                  <a:schemeClr val="tx1"/>
                </a:solidFill>
              </a:rPr>
              <a:t> </a:t>
            </a:r>
            <a:r>
              <a:rPr lang="id-ID" sz="1600" dirty="0" err="1">
                <a:solidFill>
                  <a:schemeClr val="tx1"/>
                </a:solidFill>
              </a:rPr>
              <a:t>du</a:t>
            </a:r>
            <a:r>
              <a:rPr lang="id-ID" sz="1600" dirty="0">
                <a:solidFill>
                  <a:schemeClr val="tx1"/>
                </a:solidFill>
              </a:rPr>
              <a:t> </a:t>
            </a:r>
            <a:r>
              <a:rPr lang="id-ID" sz="1600" dirty="0" err="1">
                <a:solidFill>
                  <a:schemeClr val="tx1"/>
                </a:solidFill>
              </a:rPr>
              <a:t>dossier</a:t>
            </a:r>
            <a:r>
              <a:rPr lang="id-ID" sz="1600" dirty="0">
                <a:solidFill>
                  <a:schemeClr val="tx1"/>
                </a:solidFill>
              </a:rPr>
              <a:t> </a:t>
            </a:r>
            <a:r>
              <a:rPr lang="id-ID" sz="1600" dirty="0" err="1">
                <a:solidFill>
                  <a:schemeClr val="tx1"/>
                </a:solidFill>
              </a:rPr>
              <a:t>en</a:t>
            </a:r>
            <a:r>
              <a:rPr lang="id-ID" sz="1600" dirty="0">
                <a:solidFill>
                  <a:schemeClr val="tx1"/>
                </a:solidFill>
              </a:rPr>
              <a:t> </a:t>
            </a:r>
            <a:r>
              <a:rPr lang="id-ID" sz="1600" dirty="0" err="1">
                <a:solidFill>
                  <a:schemeClr val="tx1"/>
                </a:solidFill>
              </a:rPr>
              <a:t>entier</a:t>
            </a:r>
            <a:r>
              <a:rPr lang="id-ID" sz="1600" dirty="0">
                <a:solidFill>
                  <a:schemeClr val="tx1"/>
                </a:solidFill>
              </a:rPr>
              <a:t>, </a:t>
            </a:r>
            <a:r>
              <a:rPr lang="id-ID" sz="1600" dirty="0" err="1">
                <a:solidFill>
                  <a:schemeClr val="tx1"/>
                </a:solidFill>
              </a:rPr>
              <a:t>il</a:t>
            </a:r>
            <a:r>
              <a:rPr lang="id-ID" sz="1600" dirty="0">
                <a:solidFill>
                  <a:schemeClr val="tx1"/>
                </a:solidFill>
              </a:rPr>
              <a:t> </a:t>
            </a:r>
            <a:r>
              <a:rPr lang="id-ID" sz="1600" dirty="0" err="1">
                <a:solidFill>
                  <a:schemeClr val="tx1"/>
                </a:solidFill>
              </a:rPr>
              <a:t>est</a:t>
            </a:r>
            <a:r>
              <a:rPr lang="id-ID" sz="1600" dirty="0">
                <a:solidFill>
                  <a:schemeClr val="tx1"/>
                </a:solidFill>
              </a:rPr>
              <a:t> </a:t>
            </a:r>
            <a:r>
              <a:rPr lang="id-ID" sz="1600" dirty="0" err="1">
                <a:solidFill>
                  <a:schemeClr val="tx1"/>
                </a:solidFill>
              </a:rPr>
              <a:t>possible</a:t>
            </a:r>
            <a:r>
              <a:rPr lang="id-ID" sz="1600" dirty="0">
                <a:solidFill>
                  <a:schemeClr val="tx1"/>
                </a:solidFill>
              </a:rPr>
              <a:t> </a:t>
            </a:r>
            <a:r>
              <a:rPr lang="id-ID" sz="1600" dirty="0" err="1">
                <a:solidFill>
                  <a:schemeClr val="tx1"/>
                </a:solidFill>
              </a:rPr>
              <a:t>d’écrire</a:t>
            </a:r>
            <a:r>
              <a:rPr lang="id-ID" sz="1600" dirty="0">
                <a:solidFill>
                  <a:schemeClr val="tx1"/>
                </a:solidFill>
              </a:rPr>
              <a:t> </a:t>
            </a:r>
            <a:r>
              <a:rPr lang="id-ID" sz="1600" dirty="0" err="1">
                <a:solidFill>
                  <a:schemeClr val="tx1"/>
                </a:solidFill>
              </a:rPr>
              <a:t>seulement</a:t>
            </a:r>
            <a:r>
              <a:rPr lang="id-ID" sz="1600" dirty="0">
                <a:solidFill>
                  <a:schemeClr val="tx1"/>
                </a:solidFill>
              </a:rPr>
              <a:t> le </a:t>
            </a:r>
            <a:r>
              <a:rPr lang="id-ID" sz="1600" dirty="0" err="1">
                <a:solidFill>
                  <a:schemeClr val="tx1"/>
                </a:solidFill>
              </a:rPr>
              <a:t>début</a:t>
            </a:r>
            <a:r>
              <a:rPr lang="id-ID" sz="1600" dirty="0">
                <a:solidFill>
                  <a:schemeClr val="tx1"/>
                </a:solidFill>
              </a:rPr>
              <a:t> </a:t>
            </a:r>
            <a:r>
              <a:rPr lang="id-ID" sz="1600" dirty="0" err="1">
                <a:solidFill>
                  <a:schemeClr val="tx1"/>
                </a:solidFill>
              </a:rPr>
              <a:t>et</a:t>
            </a:r>
            <a:r>
              <a:rPr lang="id-ID" sz="1600" dirty="0">
                <a:solidFill>
                  <a:schemeClr val="tx1"/>
                </a:solidFill>
              </a:rPr>
              <a:t> </a:t>
            </a:r>
            <a:r>
              <a:rPr lang="id-ID" sz="1600" dirty="0" err="1">
                <a:solidFill>
                  <a:schemeClr val="tx1"/>
                </a:solidFill>
              </a:rPr>
              <a:t>d’appuyer</a:t>
            </a:r>
            <a:r>
              <a:rPr lang="id-ID" sz="1600" dirty="0">
                <a:solidFill>
                  <a:schemeClr val="tx1"/>
                </a:solidFill>
              </a:rPr>
              <a:t> </a:t>
            </a:r>
            <a:r>
              <a:rPr lang="id-ID" sz="1600" dirty="0" err="1">
                <a:solidFill>
                  <a:schemeClr val="tx1"/>
                </a:solidFill>
              </a:rPr>
              <a:t>sur</a:t>
            </a:r>
            <a:r>
              <a:rPr lang="id-ID" sz="1600" dirty="0">
                <a:solidFill>
                  <a:schemeClr val="tx1"/>
                </a:solidFill>
              </a:rPr>
              <a:t> TAB</a:t>
            </a:r>
          </a:p>
          <a:p>
            <a:pPr lvl="0">
              <a:buSzPts val="1600"/>
            </a:pPr>
            <a:endParaRPr sz="1600" b="1" i="0" u="none" strike="noStrike" cap="none" dirty="0">
              <a:solidFill>
                <a:schemeClr val="dk1"/>
              </a:solidFill>
              <a:latin typeface="Arial"/>
              <a:ea typeface="Arial"/>
              <a:cs typeface="Arial"/>
              <a:sym typeface="Arial"/>
            </a:endParaRPr>
          </a:p>
          <a:p>
            <a:pPr lvl="0">
              <a:buClr>
                <a:schemeClr val="dk1"/>
              </a:buClr>
              <a:buSzPts val="1100"/>
            </a:pPr>
            <a:r>
              <a:rPr lang="id-ID" sz="1600" b="1" dirty="0">
                <a:solidFill>
                  <a:srgbClr val="FFFFFF"/>
                </a:solidFill>
                <a:highlight>
                  <a:srgbClr val="000080"/>
                </a:highlight>
              </a:rPr>
              <a:t> cd.. </a:t>
            </a:r>
            <a:r>
              <a:rPr lang="id-ID" sz="1600" b="1" dirty="0">
                <a:solidFill>
                  <a:srgbClr val="FFFFFF"/>
                </a:solidFill>
              </a:rPr>
              <a:t> </a:t>
            </a:r>
            <a:r>
              <a:rPr lang="id-ID" sz="1600" b="1" dirty="0">
                <a:solidFill>
                  <a:schemeClr val="tx1"/>
                </a:solidFill>
              </a:rPr>
              <a:t>: </a:t>
            </a:r>
            <a:r>
              <a:rPr lang="id-ID" sz="1600" dirty="0" err="1">
                <a:solidFill>
                  <a:schemeClr val="tx1"/>
                </a:solidFill>
              </a:rPr>
              <a:t>permet</a:t>
            </a:r>
            <a:r>
              <a:rPr lang="id-ID" sz="1600" dirty="0">
                <a:solidFill>
                  <a:schemeClr val="tx1"/>
                </a:solidFill>
              </a:rPr>
              <a:t> </a:t>
            </a:r>
            <a:r>
              <a:rPr lang="id-ID" sz="1600" dirty="0" err="1">
                <a:solidFill>
                  <a:schemeClr val="tx1"/>
                </a:solidFill>
              </a:rPr>
              <a:t>de</a:t>
            </a:r>
            <a:r>
              <a:rPr lang="id-ID" sz="1600" dirty="0">
                <a:solidFill>
                  <a:schemeClr val="tx1"/>
                </a:solidFill>
              </a:rPr>
              <a:t> </a:t>
            </a:r>
            <a:r>
              <a:rPr lang="id-ID" sz="1600" dirty="0" err="1">
                <a:solidFill>
                  <a:schemeClr val="tx1"/>
                </a:solidFill>
              </a:rPr>
              <a:t>revenir</a:t>
            </a:r>
            <a:r>
              <a:rPr lang="id-ID" sz="1600" dirty="0">
                <a:solidFill>
                  <a:schemeClr val="tx1"/>
                </a:solidFill>
              </a:rPr>
              <a:t> </a:t>
            </a:r>
            <a:r>
              <a:rPr lang="id-ID" sz="1600" dirty="0" err="1">
                <a:solidFill>
                  <a:schemeClr val="tx1"/>
                </a:solidFill>
              </a:rPr>
              <a:t>au</a:t>
            </a:r>
            <a:r>
              <a:rPr lang="id-ID" sz="1600" dirty="0">
                <a:solidFill>
                  <a:schemeClr val="tx1"/>
                </a:solidFill>
              </a:rPr>
              <a:t> </a:t>
            </a:r>
            <a:r>
              <a:rPr lang="id-ID" sz="1600" dirty="0" err="1">
                <a:solidFill>
                  <a:schemeClr val="tx1"/>
                </a:solidFill>
              </a:rPr>
              <a:t>dossier</a:t>
            </a:r>
            <a:r>
              <a:rPr lang="id-ID" sz="1600" dirty="0">
                <a:solidFill>
                  <a:schemeClr val="tx1"/>
                </a:solidFill>
              </a:rPr>
              <a:t> </a:t>
            </a:r>
            <a:r>
              <a:rPr lang="id-ID" sz="1600" dirty="0" err="1">
                <a:solidFill>
                  <a:schemeClr val="tx1"/>
                </a:solidFill>
              </a:rPr>
              <a:t>parent</a:t>
            </a:r>
            <a:r>
              <a:rPr lang="id-ID" sz="1600" dirty="0">
                <a:solidFill>
                  <a:schemeClr val="tx1"/>
                </a:solidFill>
              </a:rPr>
              <a:t> par </a:t>
            </a:r>
            <a:r>
              <a:rPr lang="id-ID" sz="1600" dirty="0" err="1">
                <a:solidFill>
                  <a:schemeClr val="tx1"/>
                </a:solidFill>
              </a:rPr>
              <a:t>rapport</a:t>
            </a:r>
            <a:r>
              <a:rPr lang="id-ID" sz="1600" dirty="0">
                <a:solidFill>
                  <a:schemeClr val="tx1"/>
                </a:solidFill>
              </a:rPr>
              <a:t> </a:t>
            </a:r>
            <a:r>
              <a:rPr lang="id-ID" sz="1600" dirty="0" err="1">
                <a:solidFill>
                  <a:schemeClr val="tx1"/>
                </a:solidFill>
              </a:rPr>
              <a:t>à</a:t>
            </a:r>
            <a:r>
              <a:rPr lang="id-ID" sz="1600" dirty="0">
                <a:solidFill>
                  <a:schemeClr val="tx1"/>
                </a:solidFill>
              </a:rPr>
              <a:t> </a:t>
            </a:r>
            <a:r>
              <a:rPr lang="id-ID" sz="1600" dirty="0" err="1">
                <a:solidFill>
                  <a:schemeClr val="tx1"/>
                </a:solidFill>
              </a:rPr>
              <a:t>celui</a:t>
            </a:r>
            <a:r>
              <a:rPr lang="id-ID" sz="1600" dirty="0">
                <a:solidFill>
                  <a:schemeClr val="tx1"/>
                </a:solidFill>
              </a:rPr>
              <a:t> </a:t>
            </a:r>
            <a:r>
              <a:rPr lang="id-ID" sz="1600" dirty="0" err="1">
                <a:solidFill>
                  <a:schemeClr val="tx1"/>
                </a:solidFill>
              </a:rPr>
              <a:t>où</a:t>
            </a:r>
            <a:r>
              <a:rPr lang="id-ID" sz="1600" dirty="0">
                <a:solidFill>
                  <a:schemeClr val="tx1"/>
                </a:solidFill>
              </a:rPr>
              <a:t> </a:t>
            </a:r>
            <a:r>
              <a:rPr lang="id-ID" sz="1600" dirty="0" err="1">
                <a:solidFill>
                  <a:schemeClr val="tx1"/>
                </a:solidFill>
              </a:rPr>
              <a:t>l’on</a:t>
            </a:r>
            <a:r>
              <a:rPr lang="id-ID" sz="1600" dirty="0">
                <a:solidFill>
                  <a:schemeClr val="tx1"/>
                </a:solidFill>
              </a:rPr>
              <a:t> </a:t>
            </a:r>
            <a:r>
              <a:rPr lang="id-ID" sz="1600" dirty="0" err="1">
                <a:solidFill>
                  <a:schemeClr val="tx1"/>
                </a:solidFill>
              </a:rPr>
              <a:t>se</a:t>
            </a:r>
            <a:r>
              <a:rPr lang="id-ID" sz="1600" dirty="0">
                <a:solidFill>
                  <a:schemeClr val="tx1"/>
                </a:solidFill>
              </a:rPr>
              <a:t> </a:t>
            </a:r>
            <a:r>
              <a:rPr lang="id-ID" sz="1600" dirty="0" err="1">
                <a:solidFill>
                  <a:schemeClr val="tx1"/>
                </a:solidFill>
              </a:rPr>
              <a:t>trouve</a:t>
            </a:r>
            <a:endParaRPr lang="id-ID" sz="1600" dirty="0">
              <a:solidFill>
                <a:schemeClr val="tx1"/>
              </a:solidFill>
            </a:endParaRPr>
          </a:p>
          <a:p>
            <a:pPr lvl="0">
              <a:buClr>
                <a:schemeClr val="dk1"/>
              </a:buClr>
              <a:buSzPts val="1100"/>
            </a:pPr>
            <a:endParaRPr lang="id-ID" sz="1600" b="1" i="0" u="none" strike="noStrike" cap="none" dirty="0">
              <a:solidFill>
                <a:schemeClr val="tx1"/>
              </a:solidFill>
              <a:latin typeface="Arial"/>
              <a:ea typeface="Arial"/>
              <a:cs typeface="Arial"/>
              <a:sym typeface="Arial"/>
            </a:endParaRPr>
          </a:p>
          <a:p>
            <a:pPr lvl="0">
              <a:buClr>
                <a:schemeClr val="dk1"/>
              </a:buClr>
              <a:buSzPts val="1100"/>
            </a:pPr>
            <a:r>
              <a:rPr lang="id-ID" sz="1600" b="1" dirty="0">
                <a:solidFill>
                  <a:srgbClr val="FFFFFF"/>
                </a:solidFill>
                <a:highlight>
                  <a:srgbClr val="000080"/>
                </a:highlight>
              </a:rPr>
              <a:t> </a:t>
            </a:r>
            <a:r>
              <a:rPr lang="id-ID" sz="1600" b="1" dirty="0" err="1">
                <a:solidFill>
                  <a:srgbClr val="FFFFFF"/>
                </a:solidFill>
                <a:highlight>
                  <a:srgbClr val="000080"/>
                </a:highlight>
              </a:rPr>
              <a:t>mkdir</a:t>
            </a:r>
            <a:r>
              <a:rPr lang="id-ID" sz="1600" b="1" dirty="0">
                <a:solidFill>
                  <a:srgbClr val="FFFFFF"/>
                </a:solidFill>
                <a:highlight>
                  <a:srgbClr val="000080"/>
                </a:highlight>
              </a:rPr>
              <a:t> </a:t>
            </a:r>
            <a:r>
              <a:rPr lang="id-ID" sz="1600" b="1" dirty="0">
                <a:solidFill>
                  <a:srgbClr val="FFFFFF"/>
                </a:solidFill>
              </a:rPr>
              <a:t> </a:t>
            </a:r>
            <a:r>
              <a:rPr lang="id-ID" sz="1600" b="1" dirty="0">
                <a:solidFill>
                  <a:schemeClr val="tx1"/>
                </a:solidFill>
              </a:rPr>
              <a:t>: </a:t>
            </a:r>
            <a:r>
              <a:rPr lang="id-ID" sz="1600" dirty="0" err="1">
                <a:solidFill>
                  <a:schemeClr val="tx1"/>
                </a:solidFill>
              </a:rPr>
              <a:t>permet</a:t>
            </a:r>
            <a:r>
              <a:rPr lang="id-ID" sz="1600" dirty="0">
                <a:solidFill>
                  <a:schemeClr val="tx1"/>
                </a:solidFill>
              </a:rPr>
              <a:t> </a:t>
            </a:r>
            <a:r>
              <a:rPr lang="id-ID" sz="1600" dirty="0" err="1">
                <a:solidFill>
                  <a:schemeClr val="tx1"/>
                </a:solidFill>
              </a:rPr>
              <a:t>de</a:t>
            </a:r>
            <a:r>
              <a:rPr lang="id-ID" sz="1600" dirty="0">
                <a:solidFill>
                  <a:schemeClr val="tx1"/>
                </a:solidFill>
              </a:rPr>
              <a:t> </a:t>
            </a:r>
            <a:r>
              <a:rPr lang="id-ID" sz="1600" dirty="0" err="1">
                <a:solidFill>
                  <a:schemeClr val="tx1"/>
                </a:solidFill>
              </a:rPr>
              <a:t>créer</a:t>
            </a:r>
            <a:r>
              <a:rPr lang="id-ID" sz="1600" dirty="0">
                <a:solidFill>
                  <a:schemeClr val="tx1"/>
                </a:solidFill>
              </a:rPr>
              <a:t> </a:t>
            </a:r>
            <a:r>
              <a:rPr lang="id-ID" sz="1600" dirty="0" err="1">
                <a:solidFill>
                  <a:schemeClr val="tx1"/>
                </a:solidFill>
              </a:rPr>
              <a:t>un</a:t>
            </a:r>
            <a:r>
              <a:rPr lang="id-ID" sz="1600" dirty="0">
                <a:solidFill>
                  <a:schemeClr val="tx1"/>
                </a:solidFill>
              </a:rPr>
              <a:t> </a:t>
            </a:r>
            <a:r>
              <a:rPr lang="id-ID" sz="1600" dirty="0" err="1">
                <a:solidFill>
                  <a:schemeClr val="tx1"/>
                </a:solidFill>
              </a:rPr>
              <a:t>dossier</a:t>
            </a:r>
            <a:r>
              <a:rPr lang="id-ID" sz="1600" dirty="0">
                <a:solidFill>
                  <a:schemeClr val="tx1"/>
                </a:solidFill>
              </a:rPr>
              <a:t> </a:t>
            </a:r>
            <a:r>
              <a:rPr lang="id-ID" sz="1600" dirty="0" err="1">
                <a:solidFill>
                  <a:schemeClr val="tx1"/>
                </a:solidFill>
              </a:rPr>
              <a:t>à</a:t>
            </a:r>
            <a:r>
              <a:rPr lang="id-ID" sz="1600" dirty="0">
                <a:solidFill>
                  <a:schemeClr val="tx1"/>
                </a:solidFill>
              </a:rPr>
              <a:t> </a:t>
            </a:r>
            <a:r>
              <a:rPr lang="id-ID" sz="1600" dirty="0" err="1">
                <a:solidFill>
                  <a:schemeClr val="tx1"/>
                </a:solidFill>
              </a:rPr>
              <a:t>l’endroit</a:t>
            </a:r>
            <a:r>
              <a:rPr lang="id-ID" sz="1600" dirty="0">
                <a:solidFill>
                  <a:schemeClr val="tx1"/>
                </a:solidFill>
              </a:rPr>
              <a:t> </a:t>
            </a:r>
            <a:r>
              <a:rPr lang="id-ID" sz="1600" dirty="0" err="1">
                <a:solidFill>
                  <a:schemeClr val="tx1"/>
                </a:solidFill>
              </a:rPr>
              <a:t>où</a:t>
            </a:r>
            <a:r>
              <a:rPr lang="id-ID" sz="1600" dirty="0">
                <a:solidFill>
                  <a:schemeClr val="tx1"/>
                </a:solidFill>
              </a:rPr>
              <a:t> </a:t>
            </a:r>
            <a:r>
              <a:rPr lang="id-ID" sz="1600" dirty="0" err="1">
                <a:solidFill>
                  <a:schemeClr val="tx1"/>
                </a:solidFill>
              </a:rPr>
              <a:t>l’on</a:t>
            </a:r>
            <a:r>
              <a:rPr lang="id-ID" sz="1600" dirty="0">
                <a:solidFill>
                  <a:schemeClr val="tx1"/>
                </a:solidFill>
              </a:rPr>
              <a:t> </a:t>
            </a:r>
            <a:r>
              <a:rPr lang="id-ID" sz="1600" dirty="0" err="1">
                <a:solidFill>
                  <a:schemeClr val="tx1"/>
                </a:solidFill>
              </a:rPr>
              <a:t>se</a:t>
            </a:r>
            <a:r>
              <a:rPr lang="id-ID" sz="1600" dirty="0">
                <a:solidFill>
                  <a:schemeClr val="tx1"/>
                </a:solidFill>
              </a:rPr>
              <a:t> </a:t>
            </a:r>
            <a:r>
              <a:rPr lang="id-ID" sz="1600" dirty="0" err="1">
                <a:solidFill>
                  <a:schemeClr val="tx1"/>
                </a:solidFill>
              </a:rPr>
              <a:t>trouve</a:t>
            </a:r>
            <a:r>
              <a:rPr lang="id-ID" sz="1600" dirty="0">
                <a:solidFill>
                  <a:schemeClr val="tx1"/>
                </a:solidFill>
              </a:rPr>
              <a:t>.</a:t>
            </a:r>
          </a:p>
          <a:p>
            <a:pPr lvl="0">
              <a:buClr>
                <a:schemeClr val="dk1"/>
              </a:buClr>
              <a:buSzPts val="1100"/>
            </a:pPr>
            <a:endParaRPr lang="id-ID" sz="1600" b="1" dirty="0">
              <a:solidFill>
                <a:schemeClr val="tx1"/>
              </a:solidFill>
            </a:endParaRPr>
          </a:p>
          <a:p>
            <a:pPr>
              <a:buClr>
                <a:schemeClr val="dk1"/>
              </a:buClr>
              <a:buSzPts val="1100"/>
            </a:pPr>
            <a:r>
              <a:rPr lang="id-ID" sz="1600" b="1" dirty="0">
                <a:solidFill>
                  <a:srgbClr val="FFFFFF"/>
                </a:solidFill>
                <a:highlight>
                  <a:srgbClr val="000080"/>
                </a:highlight>
              </a:rPr>
              <a:t> </a:t>
            </a:r>
            <a:r>
              <a:rPr lang="id-ID" sz="1600" b="1" dirty="0" err="1">
                <a:solidFill>
                  <a:srgbClr val="FFFFFF"/>
                </a:solidFill>
                <a:highlight>
                  <a:srgbClr val="000080"/>
                </a:highlight>
              </a:rPr>
              <a:t>touch</a:t>
            </a:r>
            <a:r>
              <a:rPr lang="id-ID" sz="1600" b="1" dirty="0">
                <a:solidFill>
                  <a:srgbClr val="FFFFFF"/>
                </a:solidFill>
                <a:highlight>
                  <a:srgbClr val="000080"/>
                </a:highlight>
              </a:rPr>
              <a:t> </a:t>
            </a:r>
            <a:r>
              <a:rPr lang="id-ID" sz="1600" b="1" dirty="0">
                <a:solidFill>
                  <a:srgbClr val="FFFFFF"/>
                </a:solidFill>
              </a:rPr>
              <a:t> </a:t>
            </a:r>
            <a:r>
              <a:rPr lang="id-ID" sz="1600" b="1" dirty="0" err="1">
                <a:solidFill>
                  <a:schemeClr val="tx1"/>
                </a:solidFill>
              </a:rPr>
              <a:t>pour</a:t>
            </a:r>
            <a:r>
              <a:rPr lang="id-ID" sz="1600" b="1" dirty="0">
                <a:solidFill>
                  <a:schemeClr val="tx1"/>
                </a:solidFill>
              </a:rPr>
              <a:t> </a:t>
            </a:r>
            <a:r>
              <a:rPr lang="id-ID" sz="1600" b="1" dirty="0" err="1">
                <a:solidFill>
                  <a:schemeClr val="tx1"/>
                </a:solidFill>
              </a:rPr>
              <a:t>macOS</a:t>
            </a:r>
            <a:r>
              <a:rPr lang="id-ID" sz="1600" b="1" dirty="0">
                <a:solidFill>
                  <a:schemeClr val="tx1"/>
                </a:solidFill>
              </a:rPr>
              <a:t> &amp; </a:t>
            </a:r>
            <a:r>
              <a:rPr lang="id-ID" sz="1600" b="1" dirty="0" err="1">
                <a:solidFill>
                  <a:schemeClr val="tx1"/>
                </a:solidFill>
              </a:rPr>
              <a:t>linux</a:t>
            </a:r>
            <a:r>
              <a:rPr lang="id-ID" sz="1600" b="1" dirty="0">
                <a:solidFill>
                  <a:schemeClr val="tx1"/>
                </a:solidFill>
              </a:rPr>
              <a:t> :</a:t>
            </a:r>
            <a:r>
              <a:rPr lang="id-ID" sz="1600" dirty="0">
                <a:solidFill>
                  <a:schemeClr val="tx1"/>
                </a:solidFill>
              </a:rPr>
              <a:t> </a:t>
            </a:r>
            <a:r>
              <a:rPr lang="id-ID" sz="1600" dirty="0" err="1">
                <a:solidFill>
                  <a:schemeClr val="tx1"/>
                </a:solidFill>
              </a:rPr>
              <a:t>permet</a:t>
            </a:r>
            <a:r>
              <a:rPr lang="id-ID" sz="1600" dirty="0">
                <a:solidFill>
                  <a:schemeClr val="tx1"/>
                </a:solidFill>
              </a:rPr>
              <a:t> </a:t>
            </a:r>
            <a:r>
              <a:rPr lang="id-ID" sz="1600" dirty="0" err="1">
                <a:solidFill>
                  <a:schemeClr val="tx1"/>
                </a:solidFill>
              </a:rPr>
              <a:t>de</a:t>
            </a:r>
            <a:r>
              <a:rPr lang="id-ID" sz="1600" dirty="0">
                <a:solidFill>
                  <a:schemeClr val="tx1"/>
                </a:solidFill>
              </a:rPr>
              <a:t> </a:t>
            </a:r>
            <a:r>
              <a:rPr lang="id-ID" sz="1600" dirty="0" err="1">
                <a:solidFill>
                  <a:schemeClr val="tx1"/>
                </a:solidFill>
              </a:rPr>
              <a:t>créer</a:t>
            </a:r>
            <a:r>
              <a:rPr lang="id-ID" sz="1600" dirty="0">
                <a:solidFill>
                  <a:schemeClr val="tx1"/>
                </a:solidFill>
              </a:rPr>
              <a:t> </a:t>
            </a:r>
            <a:r>
              <a:rPr lang="id-ID" sz="1600" dirty="0" err="1">
                <a:solidFill>
                  <a:schemeClr val="tx1"/>
                </a:solidFill>
              </a:rPr>
              <a:t>un</a:t>
            </a:r>
            <a:r>
              <a:rPr lang="id-ID" sz="1600" dirty="0">
                <a:solidFill>
                  <a:schemeClr val="tx1"/>
                </a:solidFill>
              </a:rPr>
              <a:t> </a:t>
            </a:r>
            <a:r>
              <a:rPr lang="id-ID" sz="1600" dirty="0" err="1">
                <a:solidFill>
                  <a:schemeClr val="tx1"/>
                </a:solidFill>
              </a:rPr>
              <a:t>dossier</a:t>
            </a:r>
            <a:r>
              <a:rPr lang="id-ID" sz="1600" dirty="0">
                <a:solidFill>
                  <a:schemeClr val="tx1"/>
                </a:solidFill>
              </a:rPr>
              <a:t> </a:t>
            </a:r>
            <a:r>
              <a:rPr lang="id-ID" sz="1600" dirty="0" err="1">
                <a:solidFill>
                  <a:schemeClr val="tx1"/>
                </a:solidFill>
              </a:rPr>
              <a:t>à</a:t>
            </a:r>
            <a:r>
              <a:rPr lang="id-ID" sz="1600" dirty="0">
                <a:solidFill>
                  <a:schemeClr val="tx1"/>
                </a:solidFill>
              </a:rPr>
              <a:t> </a:t>
            </a:r>
            <a:r>
              <a:rPr lang="id-ID" sz="1600" dirty="0" err="1">
                <a:solidFill>
                  <a:schemeClr val="tx1"/>
                </a:solidFill>
              </a:rPr>
              <a:t>l’endroit</a:t>
            </a:r>
            <a:r>
              <a:rPr lang="id-ID" sz="1600" dirty="0">
                <a:solidFill>
                  <a:schemeClr val="tx1"/>
                </a:solidFill>
              </a:rPr>
              <a:t> </a:t>
            </a:r>
            <a:r>
              <a:rPr lang="id-ID" sz="1600" dirty="0" err="1">
                <a:solidFill>
                  <a:schemeClr val="tx1"/>
                </a:solidFill>
              </a:rPr>
              <a:t>où</a:t>
            </a:r>
            <a:r>
              <a:rPr lang="id-ID" sz="1600" dirty="0">
                <a:solidFill>
                  <a:schemeClr val="tx1"/>
                </a:solidFill>
              </a:rPr>
              <a:t> </a:t>
            </a:r>
            <a:r>
              <a:rPr lang="id-ID" sz="1600" dirty="0" err="1">
                <a:solidFill>
                  <a:schemeClr val="tx1"/>
                </a:solidFill>
              </a:rPr>
              <a:t>l’on</a:t>
            </a:r>
            <a:r>
              <a:rPr lang="id-ID" sz="1600" dirty="0">
                <a:solidFill>
                  <a:schemeClr val="tx1"/>
                </a:solidFill>
              </a:rPr>
              <a:t> </a:t>
            </a:r>
            <a:r>
              <a:rPr lang="id-ID" sz="1600" dirty="0" err="1">
                <a:solidFill>
                  <a:schemeClr val="tx1"/>
                </a:solidFill>
              </a:rPr>
              <a:t>se</a:t>
            </a:r>
            <a:r>
              <a:rPr lang="id-ID" sz="1600" dirty="0">
                <a:solidFill>
                  <a:schemeClr val="tx1"/>
                </a:solidFill>
              </a:rPr>
              <a:t> </a:t>
            </a:r>
            <a:r>
              <a:rPr lang="id-ID" sz="1600" dirty="0" err="1">
                <a:solidFill>
                  <a:schemeClr val="tx1"/>
                </a:solidFill>
              </a:rPr>
              <a:t>trouve</a:t>
            </a:r>
            <a:r>
              <a:rPr lang="id-ID" sz="1600" dirty="0">
                <a:solidFill>
                  <a:schemeClr val="tx1"/>
                </a:solidFill>
              </a:rPr>
              <a:t>.</a:t>
            </a:r>
            <a:endParaRPr lang="id-ID" sz="1600" dirty="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51"/>
          <p:cNvSpPr/>
          <p:nvPr/>
        </p:nvSpPr>
        <p:spPr>
          <a:xfrm rot="-9077643">
            <a:off x="558086" y="829461"/>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94" name="Google Shape;994;p51"/>
          <p:cNvGrpSpPr/>
          <p:nvPr/>
        </p:nvGrpSpPr>
        <p:grpSpPr>
          <a:xfrm rot="10800000" flipH="1">
            <a:off x="0" y="-1"/>
            <a:ext cx="2035707" cy="1391845"/>
            <a:chOff x="-3413" y="5476652"/>
            <a:chExt cx="2035707" cy="1391845"/>
          </a:xfrm>
        </p:grpSpPr>
        <p:sp>
          <p:nvSpPr>
            <p:cNvPr id="995" name="Google Shape;995;p51"/>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6" name="Google Shape;996;p51"/>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997" name="Google Shape;997;p51"/>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8" name="Google Shape;998;p51"/>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9" name="Google Shape;999;p51"/>
          <p:cNvSpPr txBox="1"/>
          <p:nvPr/>
        </p:nvSpPr>
        <p:spPr>
          <a:xfrm>
            <a:off x="5984203" y="724475"/>
            <a:ext cx="55362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Markdown : Cheat Sheet</a:t>
            </a:r>
            <a:endParaRPr sz="3000" b="1" i="1" u="none" strike="noStrike" cap="none">
              <a:solidFill>
                <a:srgbClr val="6EC0B2"/>
              </a:solidFill>
              <a:latin typeface="Playfair Display"/>
              <a:ea typeface="Playfair Display"/>
              <a:cs typeface="Playfair Display"/>
              <a:sym typeface="Playfair Display"/>
            </a:endParaRPr>
          </a:p>
        </p:txBody>
      </p:sp>
      <p:grpSp>
        <p:nvGrpSpPr>
          <p:cNvPr id="1000" name="Google Shape;1000;p51"/>
          <p:cNvGrpSpPr/>
          <p:nvPr/>
        </p:nvGrpSpPr>
        <p:grpSpPr>
          <a:xfrm>
            <a:off x="10771901" y="1275232"/>
            <a:ext cx="613851" cy="128100"/>
            <a:chOff x="796819" y="2383046"/>
            <a:chExt cx="621936" cy="128100"/>
          </a:xfrm>
        </p:grpSpPr>
        <p:sp>
          <p:nvSpPr>
            <p:cNvPr id="1001" name="Google Shape;1001;p51"/>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2" name="Google Shape;1002;p51"/>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3" name="Google Shape;1003;p51"/>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004" name="Google Shape;1004;p51"/>
          <p:cNvSpPr/>
          <p:nvPr/>
        </p:nvSpPr>
        <p:spPr>
          <a:xfrm>
            <a:off x="821100" y="2185775"/>
            <a:ext cx="3296100" cy="8766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dirty="0">
                <a:solidFill>
                  <a:srgbClr val="666666"/>
                </a:solidFill>
                <a:latin typeface="Courier New"/>
                <a:ea typeface="Courier New"/>
                <a:cs typeface="Courier New"/>
                <a:sym typeface="Courier New"/>
              </a:rPr>
              <a:t>@</a:t>
            </a:r>
            <a:r>
              <a:rPr lang="id-ID" b="1" dirty="0" err="1">
                <a:solidFill>
                  <a:srgbClr val="666666"/>
                </a:solidFill>
                <a:latin typeface="Courier New"/>
                <a:ea typeface="Courier New"/>
                <a:cs typeface="Courier New"/>
                <a:sym typeface="Courier New"/>
              </a:rPr>
              <a:t>Lainocs</a:t>
            </a:r>
            <a:endParaRPr sz="1400" b="1" i="0" u="none" strike="noStrike" cap="none" dirty="0">
              <a:solidFill>
                <a:srgbClr val="666666"/>
              </a:solidFill>
              <a:latin typeface="Courier New"/>
              <a:ea typeface="Courier New"/>
              <a:cs typeface="Courier New"/>
              <a:sym typeface="Courier New"/>
            </a:endParaRPr>
          </a:p>
        </p:txBody>
      </p:sp>
      <p:sp>
        <p:nvSpPr>
          <p:cNvPr id="1005" name="Google Shape;1005;p51"/>
          <p:cNvSpPr txBox="1"/>
          <p:nvPr/>
        </p:nvSpPr>
        <p:spPr>
          <a:xfrm>
            <a:off x="751710" y="1684379"/>
            <a:ext cx="2798400" cy="50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id-ID" sz="2400" b="1" i="0" u="none" strike="noStrike" cap="none">
                <a:solidFill>
                  <a:schemeClr val="accent1"/>
                </a:solidFill>
                <a:latin typeface="Playfair Display"/>
                <a:ea typeface="Playfair Display"/>
                <a:cs typeface="Playfair Display"/>
                <a:sym typeface="Playfair Display"/>
              </a:rPr>
              <a:t>Mention</a:t>
            </a:r>
            <a:endParaRPr sz="2400" b="1" i="1" u="none" strike="noStrike" cap="none">
              <a:solidFill>
                <a:schemeClr val="accent1"/>
              </a:solidFill>
              <a:latin typeface="Playfair Display"/>
              <a:ea typeface="Playfair Display"/>
              <a:cs typeface="Playfair Display"/>
              <a:sym typeface="Playfair Display"/>
            </a:endParaRPr>
          </a:p>
        </p:txBody>
      </p:sp>
      <p:sp>
        <p:nvSpPr>
          <p:cNvPr id="1006" name="Google Shape;1006;p51"/>
          <p:cNvSpPr/>
          <p:nvPr/>
        </p:nvSpPr>
        <p:spPr>
          <a:xfrm>
            <a:off x="821100" y="3862175"/>
            <a:ext cx="3296100" cy="9489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#1</a:t>
            </a:r>
            <a:endParaRPr sz="1400" b="1" i="0" u="none" strike="noStrike" cap="none">
              <a:solidFill>
                <a:srgbClr val="666666"/>
              </a:solidFill>
              <a:latin typeface="Courier New"/>
              <a:ea typeface="Courier New"/>
              <a:cs typeface="Courier New"/>
              <a:sym typeface="Courier New"/>
            </a:endParaRPr>
          </a:p>
        </p:txBody>
      </p:sp>
      <p:sp>
        <p:nvSpPr>
          <p:cNvPr id="1007" name="Google Shape;1007;p51"/>
          <p:cNvSpPr txBox="1"/>
          <p:nvPr/>
        </p:nvSpPr>
        <p:spPr>
          <a:xfrm>
            <a:off x="751710" y="3360779"/>
            <a:ext cx="2798400" cy="50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id-ID" sz="2400" b="1" i="0" u="none" strike="noStrike" cap="none">
                <a:solidFill>
                  <a:schemeClr val="accent1"/>
                </a:solidFill>
                <a:latin typeface="Playfair Display"/>
                <a:ea typeface="Playfair Display"/>
                <a:cs typeface="Playfair Display"/>
                <a:sym typeface="Playfair Display"/>
              </a:rPr>
              <a:t>Issue</a:t>
            </a:r>
            <a:endParaRPr sz="2400" b="1" i="1" u="none" strike="noStrike" cap="none">
              <a:solidFill>
                <a:schemeClr val="accent1"/>
              </a:solidFill>
              <a:latin typeface="Playfair Display"/>
              <a:ea typeface="Playfair Display"/>
              <a:cs typeface="Playfair Display"/>
              <a:sym typeface="Playfair Display"/>
            </a:endParaRPr>
          </a:p>
        </p:txBody>
      </p:sp>
      <p:sp>
        <p:nvSpPr>
          <p:cNvPr id="1008" name="Google Shape;1008;p51"/>
          <p:cNvSpPr/>
          <p:nvPr/>
        </p:nvSpPr>
        <p:spPr>
          <a:xfrm>
            <a:off x="4554900" y="2185775"/>
            <a:ext cx="3447900" cy="1391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Titre n°1    | Titre n°2</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 | -------------</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Contenu 1    | Contenu 2</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Contenu 3    | Contenu 4</a:t>
            </a:r>
            <a:endParaRPr sz="1400" b="1" i="0" u="none" strike="noStrike" cap="none">
              <a:solidFill>
                <a:srgbClr val="666666"/>
              </a:solidFill>
              <a:latin typeface="Courier New"/>
              <a:ea typeface="Courier New"/>
              <a:cs typeface="Courier New"/>
              <a:sym typeface="Courier New"/>
            </a:endParaRPr>
          </a:p>
        </p:txBody>
      </p:sp>
      <p:sp>
        <p:nvSpPr>
          <p:cNvPr id="1009" name="Google Shape;1009;p51"/>
          <p:cNvSpPr txBox="1"/>
          <p:nvPr/>
        </p:nvSpPr>
        <p:spPr>
          <a:xfrm>
            <a:off x="4485498" y="1684375"/>
            <a:ext cx="3365400" cy="50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id-ID" sz="2400" b="1" i="0" u="none" strike="noStrike" cap="none">
                <a:solidFill>
                  <a:schemeClr val="accent1"/>
                </a:solidFill>
                <a:latin typeface="Playfair Display"/>
                <a:ea typeface="Playfair Display"/>
                <a:cs typeface="Playfair Display"/>
                <a:sym typeface="Playfair Display"/>
              </a:rPr>
              <a:t>Tableau</a:t>
            </a:r>
            <a:endParaRPr sz="2400" b="1" i="1" u="none" strike="noStrike" cap="none">
              <a:solidFill>
                <a:schemeClr val="accent1"/>
              </a:solidFill>
              <a:latin typeface="Playfair Display"/>
              <a:ea typeface="Playfair Display"/>
              <a:cs typeface="Playfair Display"/>
              <a:sym typeface="Playfair Display"/>
            </a:endParaRPr>
          </a:p>
        </p:txBody>
      </p:sp>
      <p:sp>
        <p:nvSpPr>
          <p:cNvPr id="1010" name="Google Shape;1010;p51"/>
          <p:cNvSpPr/>
          <p:nvPr/>
        </p:nvSpPr>
        <p:spPr>
          <a:xfrm>
            <a:off x="890500" y="5580600"/>
            <a:ext cx="3296100" cy="9489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\*Pour éviter l’interprétation en italique ici par exemple\*</a:t>
            </a:r>
            <a:endParaRPr sz="1400" b="1" i="0" u="none" strike="noStrike" cap="none">
              <a:solidFill>
                <a:srgbClr val="666666"/>
              </a:solidFill>
              <a:latin typeface="Courier New"/>
              <a:ea typeface="Courier New"/>
              <a:cs typeface="Courier New"/>
              <a:sym typeface="Courier New"/>
            </a:endParaRPr>
          </a:p>
        </p:txBody>
      </p:sp>
      <p:sp>
        <p:nvSpPr>
          <p:cNvPr id="1011" name="Google Shape;1011;p51"/>
          <p:cNvSpPr txBox="1"/>
          <p:nvPr/>
        </p:nvSpPr>
        <p:spPr>
          <a:xfrm>
            <a:off x="821110" y="5079204"/>
            <a:ext cx="2798400" cy="50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id-ID" sz="2400" b="1" i="0" u="none" strike="noStrike" cap="none">
                <a:solidFill>
                  <a:schemeClr val="accent1"/>
                </a:solidFill>
                <a:latin typeface="Playfair Display"/>
                <a:ea typeface="Playfair Display"/>
                <a:cs typeface="Playfair Display"/>
                <a:sym typeface="Playfair Display"/>
              </a:rPr>
              <a:t>Antislash</a:t>
            </a:r>
            <a:endParaRPr sz="2400" b="1" i="1" u="none" strike="noStrike" cap="none">
              <a:solidFill>
                <a:schemeClr val="accent1"/>
              </a:solidFill>
              <a:latin typeface="Playfair Display"/>
              <a:ea typeface="Playfair Display"/>
              <a:cs typeface="Playfair Display"/>
              <a:sym typeface="Playfair Display"/>
            </a:endParaRPr>
          </a:p>
        </p:txBody>
      </p:sp>
      <p:sp>
        <p:nvSpPr>
          <p:cNvPr id="1012" name="Google Shape;1012;p51"/>
          <p:cNvSpPr/>
          <p:nvPr/>
        </p:nvSpPr>
        <p:spPr>
          <a:xfrm>
            <a:off x="4554900" y="4395575"/>
            <a:ext cx="3447900" cy="21849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:+1: </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:sparkles: </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:camel: </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:tada: </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:rocket: </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:metal: </a:t>
            </a:r>
            <a:endParaRPr sz="1400" b="1" i="0" u="none" strike="noStrike" cap="none">
              <a:solidFill>
                <a:srgbClr val="66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666666"/>
                </a:solidFill>
                <a:latin typeface="Courier New"/>
                <a:ea typeface="Courier New"/>
                <a:cs typeface="Courier New"/>
                <a:sym typeface="Courier New"/>
              </a:rPr>
              <a:t>:octocat:</a:t>
            </a:r>
            <a:endParaRPr sz="1400" b="1" i="0" u="none" strike="noStrike" cap="none">
              <a:solidFill>
                <a:srgbClr val="666666"/>
              </a:solidFill>
              <a:latin typeface="Courier New"/>
              <a:ea typeface="Courier New"/>
              <a:cs typeface="Courier New"/>
              <a:sym typeface="Courier New"/>
            </a:endParaRPr>
          </a:p>
        </p:txBody>
      </p:sp>
      <p:sp>
        <p:nvSpPr>
          <p:cNvPr id="1013" name="Google Shape;1013;p51"/>
          <p:cNvSpPr txBox="1"/>
          <p:nvPr/>
        </p:nvSpPr>
        <p:spPr>
          <a:xfrm>
            <a:off x="4485498" y="3894175"/>
            <a:ext cx="3365400" cy="50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id-ID" sz="2400" b="1" i="0" u="none" strike="noStrike" cap="none">
                <a:solidFill>
                  <a:schemeClr val="accent1"/>
                </a:solidFill>
                <a:latin typeface="Playfair Display"/>
                <a:ea typeface="Playfair Display"/>
                <a:cs typeface="Playfair Display"/>
                <a:sym typeface="Playfair Display"/>
              </a:rPr>
              <a:t>Emojis</a:t>
            </a:r>
            <a:endParaRPr sz="2400" b="1" i="1" u="none" strike="noStrike" cap="none">
              <a:solidFill>
                <a:schemeClr val="accent1"/>
              </a:solidFill>
              <a:latin typeface="Playfair Display"/>
              <a:ea typeface="Playfair Display"/>
              <a:cs typeface="Playfair Display"/>
              <a:sym typeface="Playfair Display"/>
            </a:endParaRPr>
          </a:p>
        </p:txBody>
      </p:sp>
      <p:sp>
        <p:nvSpPr>
          <p:cNvPr id="1014" name="Google Shape;1014;p51"/>
          <p:cNvSpPr txBox="1"/>
          <p:nvPr/>
        </p:nvSpPr>
        <p:spPr>
          <a:xfrm>
            <a:off x="8508850" y="3005725"/>
            <a:ext cx="3183300" cy="227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sng" strike="noStrike" cap="none">
                <a:solidFill>
                  <a:schemeClr val="dk1"/>
                </a:solidFill>
                <a:latin typeface="Arial"/>
                <a:ea typeface="Arial"/>
                <a:cs typeface="Arial"/>
                <a:sym typeface="Arial"/>
              </a:rPr>
              <a:t>Pour retrouver toutes les infos :</a:t>
            </a:r>
            <a:endParaRPr sz="1400" b="1" i="0" u="sng"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chemeClr val="dk1"/>
                </a:solidFill>
                <a:latin typeface="Arial"/>
                <a:ea typeface="Arial"/>
                <a:cs typeface="Arial"/>
                <a:sym typeface="Arial"/>
              </a:rPr>
              <a:t>Guide du markdown</a:t>
            </a:r>
            <a:endParaRPr sz="1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id-ID" sz="1400" b="1" i="0" u="sng" strike="noStrike" cap="none">
                <a:solidFill>
                  <a:schemeClr val="hlink"/>
                </a:solidFill>
                <a:latin typeface="Arial"/>
                <a:ea typeface="Arial"/>
                <a:cs typeface="Arial"/>
                <a:sym typeface="Arial"/>
                <a:hlinkClick r:id="rId3"/>
              </a:rPr>
              <a:t>https://guides.github.com/features/mastering-markdown/</a:t>
            </a:r>
            <a:endParaRPr sz="1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chemeClr val="dk1"/>
                </a:solidFill>
                <a:latin typeface="Arial"/>
                <a:ea typeface="Arial"/>
                <a:cs typeface="Arial"/>
                <a:sym typeface="Arial"/>
              </a:rPr>
              <a:t>Listing des emojis</a:t>
            </a:r>
            <a:endParaRPr sz="1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id-ID" sz="1400" b="1" i="0" u="sng" strike="noStrike" cap="none">
                <a:solidFill>
                  <a:schemeClr val="hlink"/>
                </a:solidFill>
                <a:latin typeface="Arial"/>
                <a:ea typeface="Arial"/>
                <a:cs typeface="Arial"/>
                <a:sym typeface="Arial"/>
                <a:hlinkClick r:id="rId4"/>
              </a:rPr>
              <a:t>https://github.com/ikatyang/emoji-cheat-sheet/blob/master/README.md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52"/>
          <p:cNvSpPr/>
          <p:nvPr/>
        </p:nvSpPr>
        <p:spPr>
          <a:xfrm rot="-9077643">
            <a:off x="558086" y="829461"/>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20" name="Google Shape;1020;p52"/>
          <p:cNvGrpSpPr/>
          <p:nvPr/>
        </p:nvGrpSpPr>
        <p:grpSpPr>
          <a:xfrm rot="10800000" flipH="1">
            <a:off x="0" y="-1"/>
            <a:ext cx="2035707" cy="1391845"/>
            <a:chOff x="-3413" y="5476652"/>
            <a:chExt cx="2035707" cy="1391845"/>
          </a:xfrm>
        </p:grpSpPr>
        <p:sp>
          <p:nvSpPr>
            <p:cNvPr id="1021" name="Google Shape;1021;p52"/>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2" name="Google Shape;1022;p52"/>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023" name="Google Shape;1023;p52"/>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4" name="Google Shape;1024;p52"/>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5" name="Google Shape;1025;p52"/>
          <p:cNvSpPr txBox="1"/>
          <p:nvPr/>
        </p:nvSpPr>
        <p:spPr>
          <a:xfrm>
            <a:off x="5984203" y="724475"/>
            <a:ext cx="55362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Prise de notes en markdown</a:t>
            </a:r>
            <a:endParaRPr sz="3000" b="1" i="1" u="none" strike="noStrike" cap="none">
              <a:solidFill>
                <a:srgbClr val="6EC0B2"/>
              </a:solidFill>
              <a:latin typeface="Playfair Display"/>
              <a:ea typeface="Playfair Display"/>
              <a:cs typeface="Playfair Display"/>
              <a:sym typeface="Playfair Display"/>
            </a:endParaRPr>
          </a:p>
        </p:txBody>
      </p:sp>
      <p:grpSp>
        <p:nvGrpSpPr>
          <p:cNvPr id="1026" name="Google Shape;1026;p52"/>
          <p:cNvGrpSpPr/>
          <p:nvPr/>
        </p:nvGrpSpPr>
        <p:grpSpPr>
          <a:xfrm>
            <a:off x="10771901" y="1275232"/>
            <a:ext cx="613851" cy="128100"/>
            <a:chOff x="796819" y="2383046"/>
            <a:chExt cx="621936" cy="128100"/>
          </a:xfrm>
        </p:grpSpPr>
        <p:sp>
          <p:nvSpPr>
            <p:cNvPr id="1027" name="Google Shape;1027;p52"/>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8" name="Google Shape;1028;p52"/>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9" name="Google Shape;1029;p52"/>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030" name="Google Shape;1030;p52"/>
          <p:cNvSpPr txBox="1"/>
          <p:nvPr/>
        </p:nvSpPr>
        <p:spPr>
          <a:xfrm>
            <a:off x="1306900" y="1950450"/>
            <a:ext cx="83121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000000"/>
                </a:solidFill>
                <a:latin typeface="Arial"/>
                <a:ea typeface="Arial"/>
                <a:cs typeface="Arial"/>
                <a:sym typeface="Arial"/>
              </a:rPr>
              <a:t>En tant que dev, si vous voulez vous habituer à écrire du markdown, vous pouvez faire vos prises de notes grâce aux outils boostnote et boosthub</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pic>
        <p:nvPicPr>
          <p:cNvPr id="1031" name="Google Shape;1031;p52"/>
          <p:cNvPicPr preferRelativeResize="0"/>
          <p:nvPr/>
        </p:nvPicPr>
        <p:blipFill rotWithShape="1">
          <a:blip r:embed="rId3">
            <a:alphaModFix/>
          </a:blip>
          <a:srcRect/>
          <a:stretch/>
        </p:blipFill>
        <p:spPr>
          <a:xfrm>
            <a:off x="847325" y="3166100"/>
            <a:ext cx="5392828" cy="2519200"/>
          </a:xfrm>
          <a:prstGeom prst="rect">
            <a:avLst/>
          </a:prstGeom>
          <a:noFill/>
          <a:ln>
            <a:noFill/>
          </a:ln>
        </p:spPr>
      </p:pic>
      <p:pic>
        <p:nvPicPr>
          <p:cNvPr id="1032" name="Google Shape;1032;p52"/>
          <p:cNvPicPr preferRelativeResize="0"/>
          <p:nvPr/>
        </p:nvPicPr>
        <p:blipFill rotWithShape="1">
          <a:blip r:embed="rId4">
            <a:alphaModFix/>
          </a:blip>
          <a:srcRect/>
          <a:stretch/>
        </p:blipFill>
        <p:spPr>
          <a:xfrm>
            <a:off x="6383700" y="3213937"/>
            <a:ext cx="4898777" cy="2423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53"/>
          <p:cNvSpPr/>
          <p:nvPr/>
        </p:nvSpPr>
        <p:spPr>
          <a:xfrm rot="-9077643">
            <a:off x="558086" y="829461"/>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8" name="Google Shape;1038;p53"/>
          <p:cNvGrpSpPr/>
          <p:nvPr/>
        </p:nvGrpSpPr>
        <p:grpSpPr>
          <a:xfrm rot="10800000" flipH="1">
            <a:off x="0" y="-1"/>
            <a:ext cx="2035707" cy="1391845"/>
            <a:chOff x="-3413" y="5476652"/>
            <a:chExt cx="2035707" cy="1391845"/>
          </a:xfrm>
        </p:grpSpPr>
        <p:sp>
          <p:nvSpPr>
            <p:cNvPr id="1039" name="Google Shape;1039;p53"/>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40" name="Google Shape;1040;p53"/>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041" name="Google Shape;1041;p53"/>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42" name="Google Shape;1042;p53"/>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43" name="Google Shape;1043;p53"/>
          <p:cNvSpPr txBox="1"/>
          <p:nvPr/>
        </p:nvSpPr>
        <p:spPr>
          <a:xfrm>
            <a:off x="5984203" y="724475"/>
            <a:ext cx="55362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Un profil github en md ?</a:t>
            </a:r>
            <a:endParaRPr sz="3000" b="1" i="1" u="none" strike="noStrike" cap="none">
              <a:solidFill>
                <a:srgbClr val="6EC0B2"/>
              </a:solidFill>
              <a:latin typeface="Playfair Display"/>
              <a:ea typeface="Playfair Display"/>
              <a:cs typeface="Playfair Display"/>
              <a:sym typeface="Playfair Display"/>
            </a:endParaRPr>
          </a:p>
        </p:txBody>
      </p:sp>
      <p:grpSp>
        <p:nvGrpSpPr>
          <p:cNvPr id="1044" name="Google Shape;1044;p53"/>
          <p:cNvGrpSpPr/>
          <p:nvPr/>
        </p:nvGrpSpPr>
        <p:grpSpPr>
          <a:xfrm>
            <a:off x="10771901" y="1275232"/>
            <a:ext cx="613851" cy="128100"/>
            <a:chOff x="796819" y="2383046"/>
            <a:chExt cx="621936" cy="128100"/>
          </a:xfrm>
        </p:grpSpPr>
        <p:sp>
          <p:nvSpPr>
            <p:cNvPr id="1045" name="Google Shape;1045;p53"/>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46" name="Google Shape;1046;p53"/>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47" name="Google Shape;1047;p53"/>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048" name="Google Shape;1048;p53"/>
          <p:cNvSpPr txBox="1"/>
          <p:nvPr/>
        </p:nvSpPr>
        <p:spPr>
          <a:xfrm>
            <a:off x="1306900" y="1950450"/>
            <a:ext cx="83121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rgbClr val="000000"/>
                </a:solidFill>
                <a:latin typeface="Arial"/>
                <a:ea typeface="Arial"/>
                <a:cs typeface="Arial"/>
                <a:sym typeface="Arial"/>
              </a:rPr>
              <a:t>En créant un repo github au même nom que son username, il suffit d’ajouter un readme.md et d’écrire dedans et cela apparaîtra en premier sur votre profil. L’occasion de parler de vous et vos projets !</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pic>
        <p:nvPicPr>
          <p:cNvPr id="1049" name="Google Shape;1049;p53"/>
          <p:cNvPicPr preferRelativeResize="0"/>
          <p:nvPr/>
        </p:nvPicPr>
        <p:blipFill rotWithShape="1">
          <a:blip r:embed="rId3">
            <a:alphaModFix/>
          </a:blip>
          <a:srcRect/>
          <a:stretch/>
        </p:blipFill>
        <p:spPr>
          <a:xfrm>
            <a:off x="1748474" y="2948549"/>
            <a:ext cx="8695075" cy="2688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4"/>
          <p:cNvSpPr/>
          <p:nvPr/>
        </p:nvSpPr>
        <p:spPr>
          <a:xfrm rot="-9077643">
            <a:off x="836210" y="1442109"/>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0" name="Google Shape;80;p4"/>
          <p:cNvGrpSpPr/>
          <p:nvPr/>
        </p:nvGrpSpPr>
        <p:grpSpPr>
          <a:xfrm rot="10800000" flipH="1">
            <a:off x="0" y="-1"/>
            <a:ext cx="2035707" cy="1391845"/>
            <a:chOff x="-3413" y="5476652"/>
            <a:chExt cx="2035707" cy="1391845"/>
          </a:xfrm>
        </p:grpSpPr>
        <p:sp>
          <p:nvSpPr>
            <p:cNvPr id="81" name="Google Shape;81;p4"/>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2" name="Google Shape;82;p4"/>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83" name="Google Shape;83;p4"/>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4" name="Google Shape;84;p4"/>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 name="Google Shape;85;p4"/>
          <p:cNvSpPr txBox="1"/>
          <p:nvPr/>
        </p:nvSpPr>
        <p:spPr>
          <a:xfrm>
            <a:off x="7246065" y="724486"/>
            <a:ext cx="42744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Terminal</a:t>
            </a:r>
            <a:endParaRPr sz="3000" b="1" i="1" u="none" strike="noStrike" cap="none">
              <a:solidFill>
                <a:srgbClr val="6EC0B2"/>
              </a:solidFill>
              <a:latin typeface="Playfair Display"/>
              <a:ea typeface="Playfair Display"/>
              <a:cs typeface="Playfair Display"/>
              <a:sym typeface="Playfair Display"/>
            </a:endParaRPr>
          </a:p>
        </p:txBody>
      </p:sp>
      <p:grpSp>
        <p:nvGrpSpPr>
          <p:cNvPr id="86" name="Google Shape;86;p4"/>
          <p:cNvGrpSpPr/>
          <p:nvPr/>
        </p:nvGrpSpPr>
        <p:grpSpPr>
          <a:xfrm>
            <a:off x="10771901" y="1275232"/>
            <a:ext cx="613851" cy="128100"/>
            <a:chOff x="796819" y="2383046"/>
            <a:chExt cx="621936" cy="128100"/>
          </a:xfrm>
        </p:grpSpPr>
        <p:sp>
          <p:nvSpPr>
            <p:cNvPr id="87" name="Google Shape;87;p4"/>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 name="Google Shape;88;p4"/>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Google Shape;89;p4"/>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92" name="Google Shape;92;p4"/>
          <p:cNvSpPr txBox="1"/>
          <p:nvPr/>
        </p:nvSpPr>
        <p:spPr>
          <a:xfrm>
            <a:off x="1306900" y="2002808"/>
            <a:ext cx="8985900" cy="421366"/>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id-ID" sz="1600" b="1" i="0" u="none" strike="noStrike" cap="none" dirty="0" err="1">
                <a:solidFill>
                  <a:schemeClr val="dk1"/>
                </a:solidFill>
                <a:latin typeface="Arial"/>
                <a:ea typeface="Arial"/>
                <a:cs typeface="Arial"/>
                <a:sym typeface="Arial"/>
              </a:rPr>
              <a:t>A</a:t>
            </a:r>
            <a:r>
              <a:rPr lang="id-ID" sz="1600" b="1" i="0" u="none" strike="noStrike" cap="none" dirty="0">
                <a:solidFill>
                  <a:schemeClr val="dk1"/>
                </a:solidFill>
                <a:latin typeface="Arial"/>
                <a:ea typeface="Arial"/>
                <a:cs typeface="Arial"/>
                <a:sym typeface="Arial"/>
              </a:rPr>
              <a:t> </a:t>
            </a:r>
            <a:r>
              <a:rPr lang="id-ID" sz="1600" b="1" i="0" u="none" strike="noStrike" cap="none" dirty="0" err="1">
                <a:solidFill>
                  <a:schemeClr val="dk1"/>
                </a:solidFill>
                <a:latin typeface="Arial"/>
                <a:ea typeface="Arial"/>
                <a:cs typeface="Arial"/>
                <a:sym typeface="Arial"/>
              </a:rPr>
              <a:t>côté</a:t>
            </a:r>
            <a:r>
              <a:rPr lang="id-ID" sz="1600" b="1" i="0" u="none" strike="noStrike" cap="none" dirty="0">
                <a:solidFill>
                  <a:schemeClr val="dk1"/>
                </a:solidFill>
                <a:latin typeface="Arial"/>
                <a:ea typeface="Arial"/>
                <a:cs typeface="Arial"/>
                <a:sym typeface="Arial"/>
              </a:rPr>
              <a:t> </a:t>
            </a:r>
            <a:r>
              <a:rPr lang="id-ID" sz="1600" b="1" i="0" u="none" strike="noStrike" cap="none" dirty="0" err="1">
                <a:solidFill>
                  <a:schemeClr val="dk1"/>
                </a:solidFill>
                <a:latin typeface="Arial"/>
                <a:ea typeface="Arial"/>
                <a:cs typeface="Arial"/>
                <a:sym typeface="Arial"/>
              </a:rPr>
              <a:t>du</a:t>
            </a:r>
            <a:r>
              <a:rPr lang="id-ID" sz="1600" b="1" i="0" u="none" strike="noStrike" cap="none" dirty="0">
                <a:solidFill>
                  <a:schemeClr val="dk1"/>
                </a:solidFill>
                <a:latin typeface="Arial"/>
                <a:ea typeface="Arial"/>
                <a:cs typeface="Arial"/>
                <a:sym typeface="Arial"/>
              </a:rPr>
              <a:t> </a:t>
            </a:r>
            <a:r>
              <a:rPr lang="id-ID" sz="1600" b="1" i="0" u="none" strike="noStrike" cap="none" dirty="0" err="1">
                <a:solidFill>
                  <a:schemeClr val="dk1"/>
                </a:solidFill>
                <a:latin typeface="Arial"/>
                <a:ea typeface="Arial"/>
                <a:cs typeface="Arial"/>
                <a:sym typeface="Arial"/>
              </a:rPr>
              <a:t>nom</a:t>
            </a:r>
            <a:r>
              <a:rPr lang="id-ID" sz="1600" b="1" i="0" u="none" strike="noStrike" cap="none" dirty="0">
                <a:solidFill>
                  <a:schemeClr val="dk1"/>
                </a:solidFill>
                <a:latin typeface="Arial"/>
                <a:ea typeface="Arial"/>
                <a:cs typeface="Arial"/>
                <a:sym typeface="Arial"/>
              </a:rPr>
              <a:t> </a:t>
            </a:r>
            <a:r>
              <a:rPr lang="id-ID" sz="1600" b="1" i="0" u="none" strike="noStrike" cap="none" dirty="0" err="1">
                <a:solidFill>
                  <a:schemeClr val="dk1"/>
                </a:solidFill>
                <a:latin typeface="Arial"/>
                <a:ea typeface="Arial"/>
                <a:cs typeface="Arial"/>
                <a:sym typeface="Arial"/>
              </a:rPr>
              <a:t>de</a:t>
            </a:r>
            <a:r>
              <a:rPr lang="id-ID" sz="1600" b="1" i="0" u="none" strike="noStrike" cap="none" dirty="0">
                <a:solidFill>
                  <a:schemeClr val="dk1"/>
                </a:solidFill>
                <a:latin typeface="Arial"/>
                <a:ea typeface="Arial"/>
                <a:cs typeface="Arial"/>
                <a:sym typeface="Arial"/>
              </a:rPr>
              <a:t> </a:t>
            </a:r>
            <a:r>
              <a:rPr lang="id-ID" sz="1600" b="1" i="0" u="none" strike="noStrike" cap="none" dirty="0" err="1">
                <a:solidFill>
                  <a:schemeClr val="dk1"/>
                </a:solidFill>
                <a:latin typeface="Arial"/>
                <a:ea typeface="Arial"/>
                <a:cs typeface="Arial"/>
                <a:sym typeface="Arial"/>
              </a:rPr>
              <a:t>mon</a:t>
            </a:r>
            <a:r>
              <a:rPr lang="id-ID" sz="1600" b="1" i="0" u="none" strike="noStrike" cap="none" dirty="0">
                <a:solidFill>
                  <a:schemeClr val="dk1"/>
                </a:solidFill>
                <a:latin typeface="Arial"/>
                <a:ea typeface="Arial"/>
                <a:cs typeface="Arial"/>
                <a:sym typeface="Arial"/>
              </a:rPr>
              <a:t> </a:t>
            </a:r>
            <a:r>
              <a:rPr lang="id-ID" sz="1600" b="1" i="0" u="none" strike="noStrike" cap="none" dirty="0" err="1">
                <a:solidFill>
                  <a:schemeClr val="dk1"/>
                </a:solidFill>
                <a:latin typeface="Arial"/>
                <a:ea typeface="Arial"/>
                <a:cs typeface="Arial"/>
                <a:sym typeface="Arial"/>
              </a:rPr>
              <a:t>ordinateur</a:t>
            </a:r>
            <a:r>
              <a:rPr lang="id-ID" sz="1600" b="1" i="0" u="none" strike="noStrike" cap="none" dirty="0">
                <a:solidFill>
                  <a:schemeClr val="dk1"/>
                </a:solidFill>
                <a:latin typeface="Arial"/>
                <a:ea typeface="Arial"/>
                <a:cs typeface="Arial"/>
                <a:sym typeface="Arial"/>
              </a:rPr>
              <a:t>, </a:t>
            </a:r>
            <a:r>
              <a:rPr lang="id-ID" sz="1600" b="1" i="0" u="none" strike="noStrike" cap="none" dirty="0" err="1">
                <a:solidFill>
                  <a:schemeClr val="dk1"/>
                </a:solidFill>
                <a:latin typeface="Arial"/>
                <a:ea typeface="Arial"/>
                <a:cs typeface="Arial"/>
                <a:sym typeface="Arial"/>
              </a:rPr>
              <a:t>se</a:t>
            </a:r>
            <a:r>
              <a:rPr lang="id-ID" sz="1600" b="1" i="0" u="none" strike="noStrike" cap="none" dirty="0">
                <a:solidFill>
                  <a:schemeClr val="dk1"/>
                </a:solidFill>
                <a:latin typeface="Arial"/>
                <a:ea typeface="Arial"/>
                <a:cs typeface="Arial"/>
                <a:sym typeface="Arial"/>
              </a:rPr>
              <a:t> </a:t>
            </a:r>
            <a:r>
              <a:rPr lang="id-ID" sz="1600" b="1" i="0" u="none" strike="noStrike" cap="none" dirty="0" err="1">
                <a:solidFill>
                  <a:schemeClr val="dk1"/>
                </a:solidFill>
                <a:latin typeface="Arial"/>
                <a:ea typeface="Arial"/>
                <a:cs typeface="Arial"/>
                <a:sym typeface="Arial"/>
              </a:rPr>
              <a:t>trouve</a:t>
            </a:r>
            <a:r>
              <a:rPr lang="id-ID" sz="1600" b="1" i="0" u="none" strike="noStrike" cap="none" dirty="0">
                <a:solidFill>
                  <a:schemeClr val="dk1"/>
                </a:solidFill>
                <a:latin typeface="Arial"/>
                <a:ea typeface="Arial"/>
                <a:cs typeface="Arial"/>
                <a:sym typeface="Arial"/>
              </a:rPr>
              <a:t> le </a:t>
            </a:r>
            <a:r>
              <a:rPr lang="id-ID" sz="1600" b="1" i="0" u="none" strike="noStrike" cap="none" dirty="0" err="1">
                <a:solidFill>
                  <a:schemeClr val="dk1"/>
                </a:solidFill>
                <a:latin typeface="Arial"/>
                <a:ea typeface="Arial"/>
                <a:cs typeface="Arial"/>
                <a:sym typeface="Arial"/>
              </a:rPr>
              <a:t>dossier</a:t>
            </a:r>
            <a:r>
              <a:rPr lang="id-ID" sz="1600" b="1" i="0" u="none" strike="noStrike" cap="none" dirty="0">
                <a:solidFill>
                  <a:schemeClr val="dk1"/>
                </a:solidFill>
                <a:latin typeface="Arial"/>
                <a:ea typeface="Arial"/>
                <a:cs typeface="Arial"/>
                <a:sym typeface="Arial"/>
              </a:rPr>
              <a:t> </a:t>
            </a:r>
            <a:r>
              <a:rPr lang="id-ID" sz="1600" b="1" i="0" u="none" strike="noStrike" cap="none" dirty="0" err="1">
                <a:solidFill>
                  <a:schemeClr val="dk1"/>
                </a:solidFill>
                <a:latin typeface="Arial"/>
                <a:ea typeface="Arial"/>
                <a:cs typeface="Arial"/>
                <a:sym typeface="Arial"/>
              </a:rPr>
              <a:t>dans</a:t>
            </a:r>
            <a:r>
              <a:rPr lang="id-ID" sz="1600" b="1" i="0" u="none" strike="noStrike" cap="none" dirty="0">
                <a:solidFill>
                  <a:schemeClr val="dk1"/>
                </a:solidFill>
                <a:latin typeface="Arial"/>
                <a:ea typeface="Arial"/>
                <a:cs typeface="Arial"/>
                <a:sym typeface="Arial"/>
              </a:rPr>
              <a:t> </a:t>
            </a:r>
            <a:r>
              <a:rPr lang="id-ID" sz="1600" b="1" i="0" u="none" strike="noStrike" cap="none" dirty="0" err="1">
                <a:solidFill>
                  <a:schemeClr val="dk1"/>
                </a:solidFill>
                <a:latin typeface="Arial"/>
                <a:ea typeface="Arial"/>
                <a:cs typeface="Arial"/>
                <a:sym typeface="Arial"/>
              </a:rPr>
              <a:t>lequel</a:t>
            </a:r>
            <a:r>
              <a:rPr lang="id-ID" sz="1600" b="1" i="0" u="none" strike="noStrike" cap="none" dirty="0">
                <a:solidFill>
                  <a:schemeClr val="dk1"/>
                </a:solidFill>
                <a:latin typeface="Arial"/>
                <a:ea typeface="Arial"/>
                <a:cs typeface="Arial"/>
                <a:sym typeface="Arial"/>
              </a:rPr>
              <a:t> </a:t>
            </a:r>
            <a:r>
              <a:rPr lang="id-ID" sz="1600" b="1" i="0" u="none" strike="noStrike" cap="none" dirty="0" err="1">
                <a:solidFill>
                  <a:schemeClr val="dk1"/>
                </a:solidFill>
                <a:latin typeface="Arial"/>
                <a:ea typeface="Arial"/>
                <a:cs typeface="Arial"/>
                <a:sym typeface="Arial"/>
              </a:rPr>
              <a:t>je</a:t>
            </a:r>
            <a:r>
              <a:rPr lang="id-ID" sz="1600" b="1" i="0" u="none" strike="noStrike" cap="none" dirty="0">
                <a:solidFill>
                  <a:schemeClr val="dk1"/>
                </a:solidFill>
                <a:latin typeface="Arial"/>
                <a:ea typeface="Arial"/>
                <a:cs typeface="Arial"/>
                <a:sym typeface="Arial"/>
              </a:rPr>
              <a:t> </a:t>
            </a:r>
            <a:r>
              <a:rPr lang="id-ID" sz="1600" b="1" i="0" u="none" strike="noStrike" cap="none" dirty="0" err="1">
                <a:solidFill>
                  <a:schemeClr val="dk1"/>
                </a:solidFill>
                <a:latin typeface="Arial"/>
                <a:ea typeface="Arial"/>
                <a:cs typeface="Arial"/>
                <a:sym typeface="Arial"/>
              </a:rPr>
              <a:t>suis</a:t>
            </a:r>
            <a:r>
              <a:rPr lang="id-ID" sz="1600" b="1" i="0" u="none" strike="noStrike" cap="none" dirty="0">
                <a:solidFill>
                  <a:schemeClr val="dk1"/>
                </a:solidFill>
                <a:latin typeface="Arial"/>
                <a:ea typeface="Arial"/>
                <a:cs typeface="Arial"/>
                <a:sym typeface="Arial"/>
              </a:rPr>
              <a:t> </a:t>
            </a:r>
            <a:r>
              <a:rPr lang="id-ID" sz="1600" b="1" i="0" u="none" strike="noStrike" cap="none" dirty="0" err="1">
                <a:solidFill>
                  <a:schemeClr val="dk1"/>
                </a:solidFill>
                <a:latin typeface="Arial"/>
                <a:ea typeface="Arial"/>
                <a:cs typeface="Arial"/>
                <a:sym typeface="Arial"/>
              </a:rPr>
              <a:t>actuellement</a:t>
            </a:r>
            <a:endParaRPr sz="1400" b="0" i="0" u="none" strike="noStrike" cap="none" dirty="0">
              <a:solidFill>
                <a:srgbClr val="000000"/>
              </a:solidFill>
              <a:latin typeface="Arial"/>
              <a:ea typeface="Arial"/>
              <a:cs typeface="Arial"/>
              <a:sym typeface="Arial"/>
            </a:endParaRPr>
          </a:p>
        </p:txBody>
      </p:sp>
      <p:pic>
        <p:nvPicPr>
          <p:cNvPr id="2" name="Image 1">
            <a:extLst>
              <a:ext uri="{FF2B5EF4-FFF2-40B4-BE49-F238E27FC236}">
                <a16:creationId xmlns:a16="http://schemas.microsoft.com/office/drawing/2014/main" id="{68141F71-03DE-7BA6-E6B5-5C000BB7A532}"/>
              </a:ext>
            </a:extLst>
          </p:cNvPr>
          <p:cNvPicPr>
            <a:picLocks noChangeAspect="1"/>
          </p:cNvPicPr>
          <p:nvPr/>
        </p:nvPicPr>
        <p:blipFill>
          <a:blip r:embed="rId3"/>
          <a:stretch>
            <a:fillRect/>
          </a:stretch>
        </p:blipFill>
        <p:spPr>
          <a:xfrm>
            <a:off x="1372331" y="1537801"/>
            <a:ext cx="8848686" cy="421366"/>
          </a:xfrm>
          <a:prstGeom prst="rect">
            <a:avLst/>
          </a:prstGeom>
        </p:spPr>
      </p:pic>
      <p:sp>
        <p:nvSpPr>
          <p:cNvPr id="3" name="Google Shape;92;p4">
            <a:extLst>
              <a:ext uri="{FF2B5EF4-FFF2-40B4-BE49-F238E27FC236}">
                <a16:creationId xmlns:a16="http://schemas.microsoft.com/office/drawing/2014/main" id="{5D7EBEDA-3975-C9F3-3B1F-1A5325D754DD}"/>
              </a:ext>
            </a:extLst>
          </p:cNvPr>
          <p:cNvSpPr txBox="1"/>
          <p:nvPr/>
        </p:nvSpPr>
        <p:spPr>
          <a:xfrm>
            <a:off x="1303724" y="2648990"/>
            <a:ext cx="8985900" cy="5781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rgbClr val="000000"/>
              </a:buClr>
              <a:buSzPts val="1600"/>
              <a:buFont typeface="Arial"/>
              <a:buNone/>
            </a:pPr>
            <a:r>
              <a:rPr lang="id-ID" sz="1600" i="0" u="none" strike="noStrike" cap="none" dirty="0" err="1">
                <a:solidFill>
                  <a:schemeClr val="dk1"/>
                </a:solidFill>
                <a:latin typeface="Arial"/>
                <a:ea typeface="Arial"/>
                <a:cs typeface="Arial"/>
                <a:sym typeface="Arial"/>
              </a:rPr>
              <a:t>Pour</a:t>
            </a:r>
            <a:r>
              <a:rPr lang="id-ID" sz="1600" i="0" u="none" strike="noStrike" cap="none" dirty="0">
                <a:solidFill>
                  <a:schemeClr val="dk1"/>
                </a:solidFill>
                <a:latin typeface="Arial"/>
                <a:ea typeface="Arial"/>
                <a:cs typeface="Arial"/>
                <a:sym typeface="Arial"/>
              </a:rPr>
              <a:t> </a:t>
            </a:r>
            <a:r>
              <a:rPr lang="id-ID" sz="1600" i="0" u="none" strike="noStrike" cap="none" dirty="0" err="1">
                <a:solidFill>
                  <a:schemeClr val="dk1"/>
                </a:solidFill>
                <a:latin typeface="Arial"/>
                <a:ea typeface="Arial"/>
                <a:cs typeface="Arial"/>
                <a:sym typeface="Arial"/>
              </a:rPr>
              <a:t>simplifier</a:t>
            </a:r>
            <a:r>
              <a:rPr lang="id-ID" sz="1600" i="0" u="none" strike="noStrike" cap="none" dirty="0">
                <a:solidFill>
                  <a:schemeClr val="dk1"/>
                </a:solidFill>
                <a:latin typeface="Arial"/>
                <a:ea typeface="Arial"/>
                <a:cs typeface="Arial"/>
                <a:sym typeface="Arial"/>
              </a:rPr>
              <a:t> </a:t>
            </a:r>
            <a:r>
              <a:rPr lang="id-ID" sz="1600" i="0" u="none" strike="noStrike" cap="none" dirty="0" err="1">
                <a:solidFill>
                  <a:schemeClr val="dk1"/>
                </a:solidFill>
                <a:latin typeface="Arial"/>
                <a:ea typeface="Arial"/>
                <a:cs typeface="Arial"/>
                <a:sym typeface="Arial"/>
              </a:rPr>
              <a:t>l’utilisation</a:t>
            </a:r>
            <a:r>
              <a:rPr lang="id-ID" sz="1600" i="0" u="none" strike="noStrike" cap="none" dirty="0">
                <a:solidFill>
                  <a:schemeClr val="dk1"/>
                </a:solidFill>
                <a:latin typeface="Arial"/>
                <a:ea typeface="Arial"/>
                <a:cs typeface="Arial"/>
                <a:sym typeface="Arial"/>
              </a:rPr>
              <a:t> </a:t>
            </a:r>
            <a:r>
              <a:rPr lang="id-ID" sz="1600" i="0" u="none" strike="noStrike" cap="none" dirty="0" err="1">
                <a:solidFill>
                  <a:schemeClr val="dk1"/>
                </a:solidFill>
                <a:latin typeface="Arial"/>
                <a:ea typeface="Arial"/>
                <a:cs typeface="Arial"/>
                <a:sym typeface="Arial"/>
              </a:rPr>
              <a:t>du</a:t>
            </a:r>
            <a:r>
              <a:rPr lang="id-ID" sz="1600" i="0" u="none" strike="noStrike" cap="none" dirty="0">
                <a:solidFill>
                  <a:schemeClr val="dk1"/>
                </a:solidFill>
                <a:latin typeface="Arial"/>
                <a:ea typeface="Arial"/>
                <a:cs typeface="Arial"/>
                <a:sym typeface="Arial"/>
              </a:rPr>
              <a:t> terminal, les </a:t>
            </a:r>
            <a:r>
              <a:rPr lang="id-ID" sz="1600" i="0" u="none" strike="noStrike" cap="none" dirty="0" err="1">
                <a:solidFill>
                  <a:schemeClr val="dk1"/>
                </a:solidFill>
                <a:latin typeface="Arial"/>
                <a:ea typeface="Arial"/>
                <a:cs typeface="Arial"/>
                <a:sym typeface="Arial"/>
              </a:rPr>
              <a:t>utilisateurs</a:t>
            </a:r>
            <a:r>
              <a:rPr lang="id-ID" sz="1600" i="0" u="none" strike="noStrike" cap="none" dirty="0">
                <a:solidFill>
                  <a:schemeClr val="dk1"/>
                </a:solidFill>
                <a:latin typeface="Arial"/>
                <a:ea typeface="Arial"/>
                <a:cs typeface="Arial"/>
                <a:sym typeface="Arial"/>
              </a:rPr>
              <a:t> </a:t>
            </a:r>
            <a:r>
              <a:rPr lang="id-ID" sz="1600" i="0" u="none" strike="noStrike" cap="none" dirty="0" err="1">
                <a:solidFill>
                  <a:schemeClr val="dk1"/>
                </a:solidFill>
                <a:latin typeface="Arial"/>
                <a:ea typeface="Arial"/>
                <a:cs typeface="Arial"/>
                <a:sym typeface="Arial"/>
              </a:rPr>
              <a:t>de</a:t>
            </a:r>
            <a:r>
              <a:rPr lang="id-ID" sz="1600" i="0" u="none" strike="noStrike" cap="none" dirty="0">
                <a:solidFill>
                  <a:schemeClr val="dk1"/>
                </a:solidFill>
                <a:latin typeface="Arial"/>
                <a:ea typeface="Arial"/>
                <a:cs typeface="Arial"/>
                <a:sym typeface="Arial"/>
              </a:rPr>
              <a:t> </a:t>
            </a:r>
            <a:r>
              <a:rPr lang="id-ID" sz="1600" dirty="0" err="1">
                <a:solidFill>
                  <a:schemeClr val="dk1"/>
                </a:solidFill>
              </a:rPr>
              <a:t>macOS</a:t>
            </a:r>
            <a:r>
              <a:rPr lang="id-ID" sz="1600" i="0" u="none" strike="noStrike" cap="none" dirty="0">
                <a:solidFill>
                  <a:schemeClr val="dk1"/>
                </a:solidFill>
                <a:latin typeface="Arial"/>
                <a:ea typeface="Arial"/>
                <a:cs typeface="Arial"/>
                <a:sym typeface="Arial"/>
              </a:rPr>
              <a:t> </a:t>
            </a:r>
            <a:r>
              <a:rPr lang="id-ID" sz="1600" i="0" u="none" strike="noStrike" cap="none" dirty="0" err="1">
                <a:solidFill>
                  <a:schemeClr val="dk1"/>
                </a:solidFill>
                <a:latin typeface="Arial"/>
                <a:ea typeface="Arial"/>
                <a:cs typeface="Arial"/>
                <a:sym typeface="Arial"/>
              </a:rPr>
              <a:t>peuvent</a:t>
            </a:r>
            <a:r>
              <a:rPr lang="id-ID" sz="1600" i="0" u="none" strike="noStrike" cap="none" dirty="0">
                <a:solidFill>
                  <a:schemeClr val="dk1"/>
                </a:solidFill>
                <a:latin typeface="Arial"/>
                <a:ea typeface="Arial"/>
                <a:cs typeface="Arial"/>
                <a:sym typeface="Arial"/>
              </a:rPr>
              <a:t> </a:t>
            </a:r>
            <a:r>
              <a:rPr lang="id-ID" sz="1600" i="0" u="none" strike="noStrike" cap="none" dirty="0" err="1">
                <a:solidFill>
                  <a:schemeClr val="dk1"/>
                </a:solidFill>
                <a:latin typeface="Arial"/>
                <a:ea typeface="Arial"/>
                <a:cs typeface="Arial"/>
                <a:sym typeface="Arial"/>
              </a:rPr>
              <a:t>télécharger</a:t>
            </a:r>
            <a:r>
              <a:rPr lang="id-ID" sz="1600" i="0" u="none" strike="noStrike" cap="none" dirty="0">
                <a:solidFill>
                  <a:schemeClr val="dk1"/>
                </a:solidFill>
                <a:latin typeface="Arial"/>
                <a:ea typeface="Arial"/>
                <a:cs typeface="Arial"/>
                <a:sym typeface="Arial"/>
              </a:rPr>
              <a:t> le </a:t>
            </a:r>
            <a:r>
              <a:rPr lang="id-ID" sz="1600" i="0" u="none" strike="noStrike" cap="none" dirty="0" err="1">
                <a:solidFill>
                  <a:schemeClr val="dk1"/>
                </a:solidFill>
                <a:latin typeface="Arial"/>
                <a:ea typeface="Arial"/>
                <a:cs typeface="Arial"/>
                <a:sym typeface="Arial"/>
              </a:rPr>
              <a:t>logiciel</a:t>
            </a:r>
            <a:r>
              <a:rPr lang="id-ID" sz="1600" dirty="0">
                <a:solidFill>
                  <a:schemeClr val="dk1"/>
                </a:solidFill>
              </a:rPr>
              <a:t> </a:t>
            </a:r>
            <a:r>
              <a:rPr lang="id-ID" sz="1600" b="1" dirty="0" err="1">
                <a:solidFill>
                  <a:schemeClr val="dk1"/>
                </a:solidFill>
              </a:rPr>
              <a:t>Fig</a:t>
            </a:r>
            <a:r>
              <a:rPr lang="id-ID" sz="1600" dirty="0">
                <a:solidFill>
                  <a:schemeClr val="dk1"/>
                </a:solidFill>
              </a:rPr>
              <a:t> ! (</a:t>
            </a:r>
            <a:r>
              <a:rPr lang="id-ID" sz="1600" dirty="0" err="1">
                <a:solidFill>
                  <a:schemeClr val="dk1"/>
                </a:solidFill>
              </a:rPr>
              <a:t>pour</a:t>
            </a:r>
            <a:r>
              <a:rPr lang="id-ID" sz="1600" dirty="0">
                <a:solidFill>
                  <a:schemeClr val="dk1"/>
                </a:solidFill>
              </a:rPr>
              <a:t> les </a:t>
            </a:r>
            <a:r>
              <a:rPr lang="id-ID" sz="1600" dirty="0" err="1">
                <a:solidFill>
                  <a:schemeClr val="dk1"/>
                </a:solidFill>
              </a:rPr>
              <a:t>utilisateurs</a:t>
            </a:r>
            <a:r>
              <a:rPr lang="id-ID" sz="1600" dirty="0">
                <a:solidFill>
                  <a:schemeClr val="dk1"/>
                </a:solidFill>
              </a:rPr>
              <a:t> </a:t>
            </a:r>
            <a:r>
              <a:rPr lang="id-ID" sz="1600" dirty="0" err="1">
                <a:solidFill>
                  <a:schemeClr val="dk1"/>
                </a:solidFill>
              </a:rPr>
              <a:t>de</a:t>
            </a:r>
            <a:r>
              <a:rPr lang="id-ID" sz="1600" dirty="0">
                <a:solidFill>
                  <a:schemeClr val="dk1"/>
                </a:solidFill>
              </a:rPr>
              <a:t> Windows </a:t>
            </a:r>
            <a:r>
              <a:rPr lang="id-ID" sz="1600" dirty="0" err="1">
                <a:solidFill>
                  <a:schemeClr val="dk1"/>
                </a:solidFill>
              </a:rPr>
              <a:t>et</a:t>
            </a:r>
            <a:r>
              <a:rPr lang="id-ID" sz="1600" dirty="0">
                <a:solidFill>
                  <a:schemeClr val="dk1"/>
                </a:solidFill>
              </a:rPr>
              <a:t> Linux, </a:t>
            </a:r>
            <a:r>
              <a:rPr lang="id-ID" sz="1600" dirty="0" err="1">
                <a:solidFill>
                  <a:schemeClr val="dk1"/>
                </a:solidFill>
              </a:rPr>
              <a:t>il</a:t>
            </a:r>
            <a:r>
              <a:rPr lang="id-ID" sz="1600" dirty="0">
                <a:solidFill>
                  <a:schemeClr val="dk1"/>
                </a:solidFill>
              </a:rPr>
              <a:t> </a:t>
            </a:r>
            <a:r>
              <a:rPr lang="id-ID" sz="1600" dirty="0" err="1">
                <a:solidFill>
                  <a:schemeClr val="dk1"/>
                </a:solidFill>
              </a:rPr>
              <a:t>va</a:t>
            </a:r>
            <a:r>
              <a:rPr lang="id-ID" sz="1600" dirty="0">
                <a:solidFill>
                  <a:schemeClr val="dk1"/>
                </a:solidFill>
              </a:rPr>
              <a:t> </a:t>
            </a:r>
            <a:r>
              <a:rPr lang="id-ID" sz="1600" dirty="0" err="1">
                <a:solidFill>
                  <a:schemeClr val="dk1"/>
                </a:solidFill>
              </a:rPr>
              <a:t>falloir</a:t>
            </a:r>
            <a:r>
              <a:rPr lang="id-ID" sz="1600" dirty="0">
                <a:solidFill>
                  <a:schemeClr val="dk1"/>
                </a:solidFill>
              </a:rPr>
              <a:t> </a:t>
            </a:r>
            <a:r>
              <a:rPr lang="id-ID" sz="1600" dirty="0" err="1">
                <a:solidFill>
                  <a:schemeClr val="dk1"/>
                </a:solidFill>
              </a:rPr>
              <a:t>attendre</a:t>
            </a:r>
            <a:r>
              <a:rPr lang="id-ID" sz="1600" dirty="0">
                <a:solidFill>
                  <a:schemeClr val="dk1"/>
                </a:solidFill>
              </a:rPr>
              <a:t> </a:t>
            </a:r>
            <a:r>
              <a:rPr lang="id-ID" sz="1600" dirty="0" err="1">
                <a:solidFill>
                  <a:schemeClr val="dk1"/>
                </a:solidFill>
              </a:rPr>
              <a:t>encore</a:t>
            </a:r>
            <a:r>
              <a:rPr lang="id-ID" sz="1600" dirty="0">
                <a:solidFill>
                  <a:schemeClr val="dk1"/>
                </a:solidFill>
              </a:rPr>
              <a:t> </a:t>
            </a:r>
            <a:r>
              <a:rPr lang="id-ID" sz="1600" dirty="0" err="1">
                <a:solidFill>
                  <a:schemeClr val="dk1"/>
                </a:solidFill>
              </a:rPr>
              <a:t>un</a:t>
            </a:r>
            <a:r>
              <a:rPr lang="id-ID" sz="1600" dirty="0">
                <a:solidFill>
                  <a:schemeClr val="dk1"/>
                </a:solidFill>
              </a:rPr>
              <a:t> </a:t>
            </a:r>
            <a:r>
              <a:rPr lang="id-ID" sz="1600" dirty="0" err="1">
                <a:solidFill>
                  <a:schemeClr val="dk1"/>
                </a:solidFill>
              </a:rPr>
              <a:t>peu</a:t>
            </a:r>
            <a:r>
              <a:rPr lang="id-ID" sz="1600" dirty="0">
                <a:solidFill>
                  <a:schemeClr val="dk1"/>
                </a:solidFill>
              </a:rPr>
              <a:t> </a:t>
            </a:r>
            <a:r>
              <a:rPr lang="id-ID" sz="1600" dirty="0">
                <a:solidFill>
                  <a:schemeClr val="dk1"/>
                </a:solidFill>
                <a:sym typeface="Wingdings" pitchFamily="2" charset="2"/>
              </a:rPr>
              <a:t></a:t>
            </a:r>
            <a:endParaRPr sz="1400" i="0" u="none" strike="noStrike" cap="none" dirty="0">
              <a:solidFill>
                <a:srgbClr val="000000"/>
              </a:solidFill>
              <a:latin typeface="Arial"/>
              <a:ea typeface="Arial"/>
              <a:cs typeface="Arial"/>
              <a:sym typeface="Arial"/>
            </a:endParaRPr>
          </a:p>
        </p:txBody>
      </p:sp>
      <p:pic>
        <p:nvPicPr>
          <p:cNvPr id="4" name="Image 3">
            <a:extLst>
              <a:ext uri="{FF2B5EF4-FFF2-40B4-BE49-F238E27FC236}">
                <a16:creationId xmlns:a16="http://schemas.microsoft.com/office/drawing/2014/main" id="{CC56116F-500B-4127-B2C5-2E6465E39732}"/>
              </a:ext>
            </a:extLst>
          </p:cNvPr>
          <p:cNvPicPr>
            <a:picLocks noChangeAspect="1"/>
          </p:cNvPicPr>
          <p:nvPr/>
        </p:nvPicPr>
        <p:blipFill>
          <a:blip r:embed="rId4"/>
          <a:stretch>
            <a:fillRect/>
          </a:stretch>
        </p:blipFill>
        <p:spPr>
          <a:xfrm>
            <a:off x="2596274" y="3365583"/>
            <a:ext cx="6400800" cy="2971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p:nvPr/>
        </p:nvSpPr>
        <p:spPr>
          <a:xfrm rot="-762196" flipH="1">
            <a:off x="2042239" y="779513"/>
            <a:ext cx="7167606" cy="4942314"/>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4" name="Google Shape;114;p6"/>
          <p:cNvSpPr/>
          <p:nvPr/>
        </p:nvSpPr>
        <p:spPr>
          <a:xfrm rot="-2523422" flipH="1">
            <a:off x="1289795" y="1033101"/>
            <a:ext cx="7158971" cy="4936360"/>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noFill/>
          <a:ln w="28575"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5" name="Google Shape;115;p6"/>
          <p:cNvSpPr/>
          <p:nvPr/>
        </p:nvSpPr>
        <p:spPr>
          <a:xfrm>
            <a:off x="1366730" y="2153007"/>
            <a:ext cx="1282500" cy="1282500"/>
          </a:xfrm>
          <a:prstGeom prst="ellipse">
            <a:avLst/>
          </a:prstGeom>
          <a:noFill/>
          <a:ln w="238125" cap="flat" cmpd="sng">
            <a:solidFill>
              <a:srgbClr val="E0F0E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6" name="Google Shape;116;p6"/>
          <p:cNvPicPr preferRelativeResize="0"/>
          <p:nvPr/>
        </p:nvPicPr>
        <p:blipFill rotWithShape="1">
          <a:blip r:embed="rId3">
            <a:alphaModFix amt="50000"/>
          </a:blip>
          <a:srcRect l="323" t="4548" r="1511" b="8968"/>
          <a:stretch/>
        </p:blipFill>
        <p:spPr>
          <a:xfrm rot="2230719">
            <a:off x="5273626" y="4301123"/>
            <a:ext cx="1640327" cy="1640327"/>
          </a:xfrm>
          <a:custGeom>
            <a:avLst/>
            <a:gdLst/>
            <a:ahLst/>
            <a:cxnLst/>
            <a:rect l="l" t="t" r="r" b="b"/>
            <a:pathLst>
              <a:path w="2525486" h="2525486" extrusionOk="0">
                <a:moveTo>
                  <a:pt x="1262743" y="0"/>
                </a:moveTo>
                <a:cubicBezTo>
                  <a:pt x="1960137" y="0"/>
                  <a:pt x="2525486" y="565349"/>
                  <a:pt x="2525486" y="1262743"/>
                </a:cubicBezTo>
                <a:cubicBezTo>
                  <a:pt x="2525486" y="1960137"/>
                  <a:pt x="1960137" y="2525486"/>
                  <a:pt x="1262743" y="2525486"/>
                </a:cubicBezTo>
                <a:cubicBezTo>
                  <a:pt x="565349" y="2525486"/>
                  <a:pt x="0" y="1960137"/>
                  <a:pt x="0" y="1262743"/>
                </a:cubicBezTo>
                <a:cubicBezTo>
                  <a:pt x="0" y="565349"/>
                  <a:pt x="565349" y="0"/>
                  <a:pt x="1262743" y="0"/>
                </a:cubicBezTo>
                <a:close/>
              </a:path>
            </a:pathLst>
          </a:custGeom>
          <a:noFill/>
          <a:ln>
            <a:noFill/>
          </a:ln>
        </p:spPr>
      </p:pic>
      <p:sp>
        <p:nvSpPr>
          <p:cNvPr id="117" name="Google Shape;117;p6"/>
          <p:cNvSpPr/>
          <p:nvPr/>
        </p:nvSpPr>
        <p:spPr>
          <a:xfrm>
            <a:off x="0" y="3151163"/>
            <a:ext cx="841800" cy="37068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8" name="Google Shape;118;p6"/>
          <p:cNvSpPr/>
          <p:nvPr/>
        </p:nvSpPr>
        <p:spPr>
          <a:xfrm>
            <a:off x="11350171" y="-1"/>
            <a:ext cx="841800" cy="37068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9" name="Google Shape;119;p6"/>
          <p:cNvSpPr txBox="1"/>
          <p:nvPr/>
        </p:nvSpPr>
        <p:spPr>
          <a:xfrm rot="-5400000">
            <a:off x="-581974" y="5400140"/>
            <a:ext cx="2005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ID" sz="1400" b="1" i="0" u="none" strike="noStrike" cap="none">
                <a:solidFill>
                  <a:schemeClr val="lt1"/>
                </a:solidFill>
                <a:latin typeface="Work Sans"/>
                <a:ea typeface="Work Sans"/>
                <a:cs typeface="Work Sans"/>
                <a:sym typeface="Work Sans"/>
              </a:rPr>
              <a:t>Premiers pas</a:t>
            </a:r>
            <a:endParaRPr sz="1400" b="0" i="0" u="none" strike="noStrike" cap="none">
              <a:solidFill>
                <a:srgbClr val="000000"/>
              </a:solidFill>
              <a:latin typeface="Arial"/>
              <a:ea typeface="Arial"/>
              <a:cs typeface="Arial"/>
              <a:sym typeface="Arial"/>
            </a:endParaRPr>
          </a:p>
        </p:txBody>
      </p:sp>
      <p:cxnSp>
        <p:nvCxnSpPr>
          <p:cNvPr id="120" name="Google Shape;120;p6"/>
          <p:cNvCxnSpPr/>
          <p:nvPr/>
        </p:nvCxnSpPr>
        <p:spPr>
          <a:xfrm rot="10800000">
            <a:off x="420914" y="3499663"/>
            <a:ext cx="0" cy="945000"/>
          </a:xfrm>
          <a:prstGeom prst="straightConnector1">
            <a:avLst/>
          </a:prstGeom>
          <a:solidFill>
            <a:srgbClr val="F2F2F2"/>
          </a:solidFill>
          <a:ln w="28575" cap="flat" cmpd="sng">
            <a:solidFill>
              <a:srgbClr val="F2F2F2"/>
            </a:solidFill>
            <a:prstDash val="solid"/>
            <a:miter lim="800000"/>
            <a:headEnd type="none" w="sm" len="sm"/>
            <a:tailEnd type="none" w="sm" len="sm"/>
          </a:ln>
        </p:spPr>
      </p:cxnSp>
      <p:sp>
        <p:nvSpPr>
          <p:cNvPr id="121" name="Google Shape;121;p6"/>
          <p:cNvSpPr/>
          <p:nvPr/>
        </p:nvSpPr>
        <p:spPr>
          <a:xfrm>
            <a:off x="341353" y="3892629"/>
            <a:ext cx="159000" cy="1590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2" name="Google Shape;122;p6"/>
          <p:cNvSpPr/>
          <p:nvPr/>
        </p:nvSpPr>
        <p:spPr>
          <a:xfrm rot="1422068">
            <a:off x="1948334" y="1224213"/>
            <a:ext cx="507506" cy="507506"/>
          </a:xfrm>
          <a:prstGeom prst="rect">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3" name="Google Shape;123;p6"/>
          <p:cNvSpPr/>
          <p:nvPr/>
        </p:nvSpPr>
        <p:spPr>
          <a:xfrm rot="3565699">
            <a:off x="1857192" y="5661850"/>
            <a:ext cx="624047" cy="537970"/>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6"/>
          <p:cNvSpPr/>
          <p:nvPr/>
        </p:nvSpPr>
        <p:spPr>
          <a:xfrm>
            <a:off x="5802240" y="4970838"/>
            <a:ext cx="5358300" cy="760200"/>
          </a:xfrm>
          <a:prstGeom prst="rect">
            <a:avLst/>
          </a:prstGeom>
          <a:noFill/>
          <a:ln w="28575" cap="flat" cmpd="sng">
            <a:solidFill>
              <a:srgbClr val="D24B8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5" name="Google Shape;125;p6"/>
          <p:cNvSpPr/>
          <p:nvPr/>
        </p:nvSpPr>
        <p:spPr>
          <a:xfrm>
            <a:off x="10414245" y="4178198"/>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6" name="Google Shape;126;p6"/>
          <p:cNvSpPr/>
          <p:nvPr/>
        </p:nvSpPr>
        <p:spPr>
          <a:xfrm>
            <a:off x="8806419" y="742505"/>
            <a:ext cx="1224000" cy="1224000"/>
          </a:xfrm>
          <a:prstGeom prst="ellipse">
            <a:avLst/>
          </a:prstGeom>
          <a:solidFill>
            <a:srgbClr val="F8B8B6">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 name="Google Shape;127;p6"/>
          <p:cNvGrpSpPr/>
          <p:nvPr/>
        </p:nvGrpSpPr>
        <p:grpSpPr>
          <a:xfrm>
            <a:off x="11527922" y="2832735"/>
            <a:ext cx="486300" cy="636878"/>
            <a:chOff x="193556" y="301060"/>
            <a:chExt cx="486300" cy="636878"/>
          </a:xfrm>
        </p:grpSpPr>
        <p:sp>
          <p:nvSpPr>
            <p:cNvPr id="128" name="Google Shape;128;p6"/>
            <p:cNvSpPr/>
            <p:nvPr/>
          </p:nvSpPr>
          <p:spPr>
            <a:xfrm>
              <a:off x="193556" y="301060"/>
              <a:ext cx="486300" cy="486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6"/>
            <p:cNvSpPr/>
            <p:nvPr/>
          </p:nvSpPr>
          <p:spPr>
            <a:xfrm>
              <a:off x="287887" y="630138"/>
              <a:ext cx="307800" cy="307800"/>
            </a:xfrm>
            <a:prstGeom prst="ellipse">
              <a:avLst/>
            </a:prstGeom>
            <a:noFill/>
            <a:ln w="381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130" name="Google Shape;130;p6"/>
          <p:cNvPicPr preferRelativeResize="0"/>
          <p:nvPr/>
        </p:nvPicPr>
        <p:blipFill rotWithShape="1">
          <a:blip r:embed="rId4">
            <a:alphaModFix/>
          </a:blip>
          <a:srcRect l="5229" r="5229"/>
          <a:stretch/>
        </p:blipFill>
        <p:spPr>
          <a:xfrm>
            <a:off x="1843650" y="997669"/>
            <a:ext cx="6393726" cy="4762764"/>
          </a:xfrm>
          <a:custGeom>
            <a:avLst/>
            <a:gdLst/>
            <a:ahLst/>
            <a:cxnLst/>
            <a:rect l="l" t="t" r="r" b="b"/>
            <a:pathLst>
              <a:path w="6393726" h="4762764" extrusionOk="0">
                <a:moveTo>
                  <a:pt x="2757566" y="789"/>
                </a:moveTo>
                <a:cubicBezTo>
                  <a:pt x="3807704" y="-21776"/>
                  <a:pt x="5193170" y="445422"/>
                  <a:pt x="5742182" y="737249"/>
                </a:cubicBezTo>
                <a:cubicBezTo>
                  <a:pt x="6474197" y="1126352"/>
                  <a:pt x="6499415" y="1940977"/>
                  <a:pt x="6254692" y="2545859"/>
                </a:cubicBezTo>
                <a:cubicBezTo>
                  <a:pt x="6009970" y="3150741"/>
                  <a:pt x="5679883" y="3507298"/>
                  <a:pt x="4086461" y="4072539"/>
                </a:cubicBezTo>
                <a:cubicBezTo>
                  <a:pt x="2493038" y="4637780"/>
                  <a:pt x="836942" y="5268526"/>
                  <a:pt x="171096" y="4121071"/>
                </a:cubicBezTo>
                <a:cubicBezTo>
                  <a:pt x="-494750" y="2973616"/>
                  <a:pt x="934092" y="775212"/>
                  <a:pt x="1862605" y="211243"/>
                </a:cubicBezTo>
                <a:cubicBezTo>
                  <a:pt x="2094734" y="70250"/>
                  <a:pt x="2407521" y="8310"/>
                  <a:pt x="2757566" y="789"/>
                </a:cubicBezTo>
                <a:close/>
              </a:path>
            </a:pathLst>
          </a:custGeom>
          <a:noFill/>
          <a:ln>
            <a:noFill/>
          </a:ln>
        </p:spPr>
      </p:pic>
      <p:sp>
        <p:nvSpPr>
          <p:cNvPr id="131" name="Google Shape;131;p6"/>
          <p:cNvSpPr txBox="1"/>
          <p:nvPr/>
        </p:nvSpPr>
        <p:spPr>
          <a:xfrm>
            <a:off x="5908439" y="4935479"/>
            <a:ext cx="5145900" cy="83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id-ID" sz="4800" b="0" i="0" u="none" strike="noStrike" cap="none">
                <a:solidFill>
                  <a:srgbClr val="D24B85"/>
                </a:solidFill>
                <a:latin typeface="Montserrat ExtraBold"/>
                <a:ea typeface="Montserrat ExtraBold"/>
                <a:cs typeface="Montserrat ExtraBold"/>
                <a:sym typeface="Montserrat ExtraBold"/>
              </a:rPr>
              <a:t>Premiers pas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p:nvPr/>
        </p:nvSpPr>
        <p:spPr>
          <a:xfrm rot="-9077643">
            <a:off x="558086" y="829461"/>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37" name="Google Shape;137;p7"/>
          <p:cNvSpPr/>
          <p:nvPr/>
        </p:nvSpPr>
        <p:spPr>
          <a:xfrm>
            <a:off x="1394050" y="4898575"/>
            <a:ext cx="8137800" cy="970200"/>
          </a:xfrm>
          <a:prstGeom prst="rect">
            <a:avLst/>
          </a:prstGeom>
          <a:solidFill>
            <a:srgbClr val="0A0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000080"/>
              </a:highlight>
              <a:latin typeface="Arial"/>
              <a:ea typeface="Arial"/>
              <a:cs typeface="Arial"/>
              <a:sym typeface="Arial"/>
            </a:endParaRPr>
          </a:p>
        </p:txBody>
      </p:sp>
      <p:grpSp>
        <p:nvGrpSpPr>
          <p:cNvPr id="138" name="Google Shape;138;p7"/>
          <p:cNvGrpSpPr/>
          <p:nvPr/>
        </p:nvGrpSpPr>
        <p:grpSpPr>
          <a:xfrm rot="10800000" flipH="1">
            <a:off x="0" y="-1"/>
            <a:ext cx="2035707" cy="1391845"/>
            <a:chOff x="-3413" y="5476652"/>
            <a:chExt cx="2035707" cy="1391845"/>
          </a:xfrm>
        </p:grpSpPr>
        <p:sp>
          <p:nvSpPr>
            <p:cNvPr id="139" name="Google Shape;139;p7"/>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7"/>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41" name="Google Shape;141;p7"/>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2" name="Google Shape;142;p7"/>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3" name="Google Shape;143;p7"/>
          <p:cNvSpPr txBox="1"/>
          <p:nvPr/>
        </p:nvSpPr>
        <p:spPr>
          <a:xfrm>
            <a:off x="7246065" y="724486"/>
            <a:ext cx="42744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Git config</a:t>
            </a:r>
            <a:endParaRPr sz="3000" b="1" i="1" u="none" strike="noStrike" cap="none">
              <a:solidFill>
                <a:srgbClr val="6EC0B2"/>
              </a:solidFill>
              <a:latin typeface="Playfair Display"/>
              <a:ea typeface="Playfair Display"/>
              <a:cs typeface="Playfair Display"/>
              <a:sym typeface="Playfair Display"/>
            </a:endParaRPr>
          </a:p>
        </p:txBody>
      </p:sp>
      <p:grpSp>
        <p:nvGrpSpPr>
          <p:cNvPr id="144" name="Google Shape;144;p7"/>
          <p:cNvGrpSpPr/>
          <p:nvPr/>
        </p:nvGrpSpPr>
        <p:grpSpPr>
          <a:xfrm>
            <a:off x="10771901" y="1275232"/>
            <a:ext cx="613851" cy="128100"/>
            <a:chOff x="796819" y="2383046"/>
            <a:chExt cx="621936" cy="128100"/>
          </a:xfrm>
        </p:grpSpPr>
        <p:sp>
          <p:nvSpPr>
            <p:cNvPr id="145" name="Google Shape;145;p7"/>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7"/>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7"/>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48" name="Google Shape;148;p7"/>
          <p:cNvSpPr txBox="1"/>
          <p:nvPr/>
        </p:nvSpPr>
        <p:spPr>
          <a:xfrm>
            <a:off x="1306900" y="1846413"/>
            <a:ext cx="8312100" cy="31838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id-ID" sz="1600" i="0" u="none" strike="noStrike" cap="none" dirty="0" err="1">
                <a:solidFill>
                  <a:srgbClr val="000000"/>
                </a:solidFill>
                <a:latin typeface="Arial"/>
                <a:ea typeface="Arial"/>
                <a:cs typeface="Arial"/>
                <a:sym typeface="Arial"/>
              </a:rPr>
              <a:t>Tout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d’abord</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on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va</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mettre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en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place</a:t>
            </a:r>
            <a:r>
              <a:rPr lang="id-ID" sz="1600" i="0" u="none" strike="noStrike" cap="none" dirty="0">
                <a:solidFill>
                  <a:srgbClr val="000000"/>
                </a:solidFill>
                <a:latin typeface="Arial"/>
                <a:ea typeface="Arial"/>
                <a:cs typeface="Arial"/>
                <a:sym typeface="Arial"/>
              </a:rPr>
              <a:t> les </a:t>
            </a:r>
            <a:r>
              <a:rPr lang="id-ID" sz="1600" i="0" u="none" strike="noStrike" cap="none" dirty="0" err="1">
                <a:solidFill>
                  <a:srgbClr val="000000"/>
                </a:solidFill>
                <a:latin typeface="Arial"/>
                <a:ea typeface="Arial"/>
                <a:cs typeface="Arial"/>
                <a:sym typeface="Arial"/>
              </a:rPr>
              <a:t>infos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base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l’utilisateur</a:t>
            </a:r>
            <a:r>
              <a:rPr lang="id-ID" sz="1600" dirty="0"/>
              <a:t>, cela </a:t>
            </a:r>
            <a:r>
              <a:rPr lang="id-ID" sz="1600" dirty="0" err="1"/>
              <a:t>va</a:t>
            </a:r>
            <a:r>
              <a:rPr lang="id-ID" sz="1600" dirty="0"/>
              <a:t> </a:t>
            </a:r>
            <a:r>
              <a:rPr lang="id-ID" sz="1600" dirty="0" err="1"/>
              <a:t>permettre</a:t>
            </a:r>
            <a:r>
              <a:rPr lang="id-ID" sz="1600" dirty="0"/>
              <a:t> </a:t>
            </a:r>
            <a:r>
              <a:rPr lang="id-ID" sz="1600" dirty="0" err="1"/>
              <a:t>de</a:t>
            </a:r>
            <a:r>
              <a:rPr lang="id-ID" sz="1600" dirty="0"/>
              <a:t> </a:t>
            </a:r>
            <a:r>
              <a:rPr lang="id-ID" sz="1600" dirty="0" err="1"/>
              <a:t>voir</a:t>
            </a:r>
            <a:r>
              <a:rPr lang="id-ID" sz="1600" dirty="0"/>
              <a:t> </a:t>
            </a:r>
            <a:r>
              <a:rPr lang="id-ID" sz="1600" dirty="0" err="1"/>
              <a:t>l’auteur</a:t>
            </a:r>
            <a:r>
              <a:rPr lang="id-ID" sz="1600" dirty="0"/>
              <a:t> </a:t>
            </a:r>
            <a:r>
              <a:rPr lang="id-ID" sz="1600" dirty="0" err="1"/>
              <a:t>des</a:t>
            </a:r>
            <a:r>
              <a:rPr lang="id-ID" sz="1600" dirty="0"/>
              <a:t> </a:t>
            </a:r>
            <a:r>
              <a:rPr lang="id-ID" sz="1600" dirty="0" err="1"/>
              <a:t>modifications</a:t>
            </a:r>
            <a:r>
              <a:rPr lang="id-ID" sz="1600" dirty="0"/>
              <a:t> </a:t>
            </a:r>
            <a:r>
              <a:rPr lang="id-ID" sz="1600" dirty="0" err="1"/>
              <a:t>d’un</a:t>
            </a:r>
            <a:r>
              <a:rPr lang="id-ID" sz="1600" dirty="0"/>
              <a:t> </a:t>
            </a:r>
            <a:r>
              <a:rPr lang="id-ID" sz="1600" dirty="0" err="1"/>
              <a:t>projet</a:t>
            </a:r>
            <a:r>
              <a:rPr lang="id-ID" sz="1600" i="0" u="none" strike="noStrike" cap="none" dirty="0">
                <a:solidFill>
                  <a:srgbClr val="000000"/>
                </a:solidFill>
                <a:latin typeface="Arial"/>
                <a:ea typeface="Arial"/>
                <a:cs typeface="Arial"/>
                <a:sym typeface="Arial"/>
              </a:rPr>
              <a:t>. </a:t>
            </a:r>
            <a:endParaRPr sz="16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a:solidFill>
                  <a:srgbClr val="000000"/>
                </a:solidFill>
                <a:latin typeface="Arial"/>
                <a:ea typeface="Arial"/>
                <a:cs typeface="Arial"/>
                <a:sym typeface="Arial"/>
              </a:rPr>
              <a:t>La </a:t>
            </a:r>
            <a:r>
              <a:rPr lang="id-ID" sz="1600" b="1" i="0" u="none" strike="noStrike" cap="none" dirty="0" err="1">
                <a:solidFill>
                  <a:srgbClr val="000000"/>
                </a:solidFill>
                <a:latin typeface="Arial"/>
                <a:ea typeface="Arial"/>
                <a:cs typeface="Arial"/>
                <a:sym typeface="Arial"/>
              </a:rPr>
              <a:t>commande</a:t>
            </a:r>
            <a:r>
              <a:rPr lang="id-ID" sz="1600" b="1" i="0" u="none" strike="noStrike" cap="none" dirty="0">
                <a:solidFill>
                  <a:srgbClr val="000000"/>
                </a:solidFill>
                <a:latin typeface="Arial"/>
                <a:ea typeface="Arial"/>
                <a:cs typeface="Arial"/>
                <a:sym typeface="Arial"/>
              </a:rPr>
              <a:t> </a:t>
            </a:r>
            <a:r>
              <a:rPr lang="id-ID" sz="1600" b="1" i="0" u="none" strike="noStrike" cap="none" dirty="0">
                <a:solidFill>
                  <a:srgbClr val="000000"/>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git</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config</a:t>
            </a:r>
            <a:r>
              <a:rPr lang="id-ID" sz="1600" b="1" i="0" u="none" strike="noStrike" cap="none" dirty="0">
                <a:solidFill>
                  <a:srgbClr val="000000"/>
                </a:solidFill>
                <a:highlight>
                  <a:srgbClr val="000080"/>
                </a:highlight>
                <a:latin typeface="Arial"/>
                <a:ea typeface="Arial"/>
                <a:cs typeface="Arial"/>
                <a:sym typeface="Arial"/>
              </a:rPr>
              <a:t> </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est</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là</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pour</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ça</a:t>
            </a:r>
            <a:r>
              <a:rPr lang="id-ID" sz="1600" b="1" i="0" u="none" strike="noStrike" cap="none" dirty="0">
                <a:solidFill>
                  <a:srgbClr val="000000"/>
                </a:solidFill>
                <a:latin typeface="Arial"/>
                <a:ea typeface="Arial"/>
                <a:cs typeface="Arial"/>
                <a:sym typeface="Arial"/>
              </a:rPr>
              <a:t>. </a:t>
            </a: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i="0" u="none" strike="noStrike" cap="none" dirty="0">
                <a:solidFill>
                  <a:srgbClr val="000000"/>
                </a:solidFill>
                <a:latin typeface="Arial"/>
                <a:ea typeface="Arial"/>
                <a:cs typeface="Arial"/>
                <a:sym typeface="Arial"/>
              </a:rPr>
              <a:t>On </a:t>
            </a:r>
            <a:r>
              <a:rPr lang="id-ID" sz="1600" i="0" u="none" strike="noStrike" cap="none" dirty="0" err="1">
                <a:solidFill>
                  <a:srgbClr val="000000"/>
                </a:solidFill>
                <a:latin typeface="Arial"/>
                <a:ea typeface="Arial"/>
                <a:cs typeface="Arial"/>
                <a:sym typeface="Arial"/>
              </a:rPr>
              <a:t>peut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faire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un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réglage</a:t>
            </a:r>
            <a:r>
              <a:rPr lang="id-ID" sz="1600" i="0" u="none" strike="noStrike" cap="none" dirty="0">
                <a:solidFill>
                  <a:srgbClr val="000000"/>
                </a:solidFill>
                <a:latin typeface="Arial"/>
                <a:ea typeface="Arial"/>
                <a:cs typeface="Arial"/>
                <a:sym typeface="Arial"/>
              </a:rPr>
              <a:t> global </a:t>
            </a:r>
            <a:r>
              <a:rPr lang="id-ID" sz="1600" i="0" u="none" strike="noStrike" cap="none" dirty="0" err="1">
                <a:solidFill>
                  <a:srgbClr val="000000"/>
                </a:solidFill>
                <a:latin typeface="Arial"/>
                <a:ea typeface="Arial"/>
                <a:cs typeface="Arial"/>
                <a:sym typeface="Arial"/>
              </a:rPr>
              <a:t>pour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tout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son</a:t>
            </a:r>
            <a:r>
              <a:rPr lang="id-ID" sz="1600" i="0" u="none" strike="noStrike" cap="none" dirty="0">
                <a:solidFill>
                  <a:srgbClr val="000000"/>
                </a:solidFill>
                <a:latin typeface="Arial"/>
                <a:ea typeface="Arial"/>
                <a:cs typeface="Arial"/>
                <a:sym typeface="Arial"/>
              </a:rPr>
              <a:t> PC </a:t>
            </a:r>
            <a:r>
              <a:rPr lang="id-ID" sz="1600" i="0" u="none" strike="noStrike" cap="none" dirty="0" err="1">
                <a:solidFill>
                  <a:srgbClr val="000000"/>
                </a:solidFill>
                <a:latin typeface="Arial"/>
                <a:ea typeface="Arial"/>
                <a:cs typeface="Arial"/>
                <a:sym typeface="Arial"/>
              </a:rPr>
              <a:t>avec</a:t>
            </a:r>
            <a:r>
              <a:rPr lang="id-ID" sz="1600" i="0" u="none" strike="noStrike" cap="none" dirty="0">
                <a:solidFill>
                  <a:srgbClr val="000000"/>
                </a:solidFill>
                <a:latin typeface="Arial"/>
                <a:ea typeface="Arial"/>
                <a:cs typeface="Arial"/>
                <a:sym typeface="Arial"/>
              </a:rPr>
              <a:t> </a:t>
            </a:r>
            <a:r>
              <a:rPr lang="id-ID" sz="1600" b="1" i="0" u="none" strike="noStrike" cap="none" dirty="0">
                <a:solidFill>
                  <a:srgbClr val="000000"/>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git</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config</a:t>
            </a:r>
            <a:r>
              <a:rPr lang="id-ID" sz="1600" b="1" i="0" u="none" strike="noStrike" cap="none" dirty="0">
                <a:solidFill>
                  <a:srgbClr val="FFFFFF"/>
                </a:solidFill>
                <a:highlight>
                  <a:srgbClr val="000080"/>
                </a:highlight>
                <a:latin typeface="Arial"/>
                <a:ea typeface="Arial"/>
                <a:cs typeface="Arial"/>
                <a:sym typeface="Arial"/>
              </a:rPr>
              <a:t> –global </a:t>
            </a:r>
            <a:r>
              <a:rPr lang="id-ID" sz="1600" i="0" u="none" strike="noStrike" cap="none" dirty="0">
                <a:solidFill>
                  <a:srgbClr val="FFFFFF"/>
                </a:solidFill>
                <a:latin typeface="Arial"/>
                <a:ea typeface="Arial"/>
                <a:cs typeface="Arial"/>
                <a:sym typeface="Arial"/>
              </a:rPr>
              <a:t>d</a:t>
            </a:r>
            <a:r>
              <a:rPr lang="id-ID" sz="1600" i="0" u="none" strike="noStrike" cap="none" dirty="0">
                <a:solidFill>
                  <a:srgbClr val="FFFFFF"/>
                </a:solidFill>
                <a:highlight>
                  <a:srgbClr val="000080"/>
                </a:highlight>
                <a:latin typeface="Arial"/>
                <a:ea typeface="Arial"/>
                <a:cs typeface="Arial"/>
                <a:sym typeface="Arial"/>
              </a:rPr>
              <a:t> </a:t>
            </a:r>
            <a:endParaRPr sz="1600" i="0" u="none" strike="noStrike" cap="none" dirty="0">
              <a:solidFill>
                <a:srgbClr val="FFFFFF"/>
              </a:solidFill>
              <a:highlight>
                <a:srgbClr val="00008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i="0" u="none" strike="noStrike" cap="none" dirty="0" err="1">
                <a:solidFill>
                  <a:srgbClr val="000000"/>
                </a:solidFill>
                <a:latin typeface="Arial"/>
                <a:ea typeface="Arial"/>
                <a:cs typeface="Arial"/>
                <a:sym typeface="Arial"/>
              </a:rPr>
              <a:t>Ou</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sur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un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projet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spécifique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avec</a:t>
            </a:r>
            <a:r>
              <a:rPr lang="id-ID" sz="1600" i="0" u="none" strike="noStrike" cap="none" dirty="0">
                <a:solidFill>
                  <a:srgbClr val="000000"/>
                </a:solidFill>
                <a:latin typeface="Arial"/>
                <a:ea typeface="Arial"/>
                <a:cs typeface="Arial"/>
                <a:sym typeface="Arial"/>
              </a:rPr>
              <a:t> </a:t>
            </a:r>
            <a:r>
              <a:rPr lang="id-ID" sz="1600" i="0" u="none" strike="noStrike" cap="none" dirty="0">
                <a:solidFill>
                  <a:srgbClr val="000000"/>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git</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config</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local</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a:solidFill>
                  <a:srgbClr val="000000"/>
                </a:solidFill>
                <a:latin typeface="Arial"/>
                <a:ea typeface="Arial"/>
                <a:cs typeface="Arial"/>
                <a:sym typeface="Arial"/>
              </a:rPr>
              <a:t> </a:t>
            </a:r>
            <a:r>
              <a:rPr lang="id-ID" sz="1600" i="0" u="none" strike="noStrike" cap="none" dirty="0">
                <a:solidFill>
                  <a:srgbClr val="000000"/>
                </a:solidFill>
                <a:latin typeface="Arial"/>
                <a:ea typeface="Arial"/>
                <a:cs typeface="Arial"/>
                <a:sym typeface="Arial"/>
              </a:rPr>
              <a:t>(</a:t>
            </a:r>
            <a:r>
              <a:rPr lang="id-ID" sz="1600" i="0" u="none" strike="noStrike" cap="none" dirty="0" err="1">
                <a:solidFill>
                  <a:srgbClr val="000000"/>
                </a:solidFill>
                <a:latin typeface="Arial"/>
                <a:ea typeface="Arial"/>
                <a:cs typeface="Arial"/>
                <a:sym typeface="Arial"/>
              </a:rPr>
              <a:t>en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étant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dans</a:t>
            </a:r>
            <a:r>
              <a:rPr lang="id-ID" sz="1600" i="0" u="none" strike="noStrike" cap="none" dirty="0">
                <a:solidFill>
                  <a:srgbClr val="000000"/>
                </a:solidFill>
                <a:latin typeface="Arial"/>
                <a:ea typeface="Arial"/>
                <a:cs typeface="Arial"/>
                <a:sym typeface="Arial"/>
              </a:rPr>
              <a:t> le </a:t>
            </a:r>
            <a:r>
              <a:rPr lang="id-ID" sz="1600" i="0" u="none" strike="noStrike" cap="none" dirty="0" err="1">
                <a:solidFill>
                  <a:srgbClr val="000000"/>
                </a:solidFill>
                <a:latin typeface="Arial"/>
                <a:ea typeface="Arial"/>
                <a:cs typeface="Arial"/>
                <a:sym typeface="Arial"/>
              </a:rPr>
              <a:t>dossier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son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projet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dans</a:t>
            </a:r>
            <a:r>
              <a:rPr lang="id-ID" sz="1600" i="0" u="none" strike="noStrike" cap="none" dirty="0">
                <a:solidFill>
                  <a:srgbClr val="000000"/>
                </a:solidFill>
                <a:latin typeface="Arial"/>
                <a:ea typeface="Arial"/>
                <a:cs typeface="Arial"/>
                <a:sym typeface="Arial"/>
              </a:rPr>
              <a:t> le terminal)</a:t>
            </a:r>
            <a:endParaRPr sz="16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err="1">
                <a:solidFill>
                  <a:srgbClr val="000000"/>
                </a:solidFill>
                <a:latin typeface="Arial"/>
                <a:ea typeface="Arial"/>
                <a:cs typeface="Arial"/>
                <a:sym typeface="Arial"/>
              </a:rPr>
              <a:t>Faisons</a:t>
            </a:r>
            <a:r>
              <a:rPr lang="id-ID" sz="1600" b="1" i="0" u="none" strike="noStrike" cap="none" dirty="0">
                <a:solidFill>
                  <a:srgbClr val="000000"/>
                </a:solidFill>
                <a:latin typeface="Arial"/>
                <a:ea typeface="Arial"/>
                <a:cs typeface="Arial"/>
                <a:sym typeface="Arial"/>
              </a:rPr>
              <a:t> le setup </a:t>
            </a:r>
            <a:r>
              <a:rPr lang="id-ID" sz="1600" b="1" i="0" u="none" strike="noStrike" cap="none" dirty="0" err="1">
                <a:solidFill>
                  <a:srgbClr val="000000"/>
                </a:solidFill>
                <a:latin typeface="Arial"/>
                <a:ea typeface="Arial"/>
                <a:cs typeface="Arial"/>
                <a:sym typeface="Arial"/>
              </a:rPr>
              <a:t>de</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base</a:t>
            </a:r>
            <a:r>
              <a:rPr lang="id-ID" sz="1600" b="1" i="0" u="none" strike="noStrike" cap="none" dirty="0">
                <a:solidFill>
                  <a:srgbClr val="000000"/>
                </a:solidFill>
                <a:latin typeface="Arial"/>
                <a:ea typeface="Arial"/>
                <a:cs typeface="Arial"/>
                <a:sym typeface="Arial"/>
              </a:rPr>
              <a:t> : </a:t>
            </a:r>
          </a:p>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a:solidFill>
                  <a:srgbClr val="FFFFFF"/>
                </a:solidFill>
                <a:highlight>
                  <a:schemeClr val="accent1"/>
                </a:highlight>
                <a:latin typeface="Arial"/>
                <a:ea typeface="Arial"/>
                <a:cs typeface="Arial"/>
                <a:sym typeface="Arial"/>
              </a:rPr>
              <a:t>    </a:t>
            </a:r>
          </a:p>
          <a:p>
            <a:pPr marL="0" marR="0" lvl="0" indent="0" algn="l" rtl="0">
              <a:lnSpc>
                <a:spcPct val="100000"/>
              </a:lnSpc>
              <a:spcBef>
                <a:spcPts val="0"/>
              </a:spcBef>
              <a:spcAft>
                <a:spcPts val="0"/>
              </a:spcAft>
              <a:buClr>
                <a:srgbClr val="000000"/>
              </a:buClr>
              <a:buSzPts val="1600"/>
              <a:buFont typeface="Arial"/>
              <a:buNone/>
            </a:pPr>
            <a:endParaRPr lang="id-ID" sz="1600" b="1"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b="1" dirty="0">
                <a:solidFill>
                  <a:srgbClr val="FFFFFF"/>
                </a:solidFill>
                <a:highlight>
                  <a:schemeClr val="accent1"/>
                </a:highlight>
              </a:rPr>
              <a:t>	</a:t>
            </a:r>
          </a:p>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git</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config</a:t>
            </a:r>
            <a:r>
              <a:rPr lang="id-ID" sz="1600" b="1" i="0" u="none" strike="noStrike" cap="none" dirty="0">
                <a:solidFill>
                  <a:srgbClr val="FFFFFF"/>
                </a:solidFill>
                <a:highlight>
                  <a:srgbClr val="000080"/>
                </a:highlight>
                <a:latin typeface="Arial"/>
                <a:ea typeface="Arial"/>
                <a:cs typeface="Arial"/>
                <a:sym typeface="Arial"/>
              </a:rPr>
              <a:t> --global </a:t>
            </a:r>
            <a:r>
              <a:rPr lang="id-ID" sz="1600" b="1" i="0" u="none" strike="noStrike" cap="none" dirty="0" err="1">
                <a:solidFill>
                  <a:srgbClr val="FFFFFF"/>
                </a:solidFill>
                <a:highlight>
                  <a:srgbClr val="000080"/>
                </a:highlight>
                <a:latin typeface="Arial"/>
                <a:ea typeface="Arial"/>
                <a:cs typeface="Arial"/>
                <a:sym typeface="Arial"/>
              </a:rPr>
              <a:t>user.name</a:t>
            </a:r>
            <a:r>
              <a:rPr lang="id-ID" sz="1600" b="1" i="0" u="none" strike="noStrike" cap="none" dirty="0">
                <a:solidFill>
                  <a:srgbClr val="FFFFFF"/>
                </a:solidFill>
                <a:highlight>
                  <a:srgbClr val="000080"/>
                </a:highlight>
                <a:latin typeface="Arial"/>
                <a:ea typeface="Arial"/>
                <a:cs typeface="Arial"/>
                <a:sym typeface="Arial"/>
              </a:rPr>
              <a:t> “Nicolas </a:t>
            </a:r>
            <a:r>
              <a:rPr lang="id-ID" sz="1600" b="1" i="0" u="none" strike="noStrike" cap="none" dirty="0" err="1">
                <a:solidFill>
                  <a:srgbClr val="FFFFFF"/>
                </a:solidFill>
                <a:highlight>
                  <a:srgbClr val="000080"/>
                </a:highlight>
                <a:latin typeface="Arial"/>
                <a:ea typeface="Arial"/>
                <a:cs typeface="Arial"/>
                <a:sym typeface="Arial"/>
              </a:rPr>
              <a:t>de</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Garrigues</a:t>
            </a:r>
            <a:r>
              <a:rPr lang="id-ID" sz="1600" b="1" i="0" u="none" strike="noStrike" cap="none" dirty="0">
                <a:solidFill>
                  <a:srgbClr val="FFFFFF"/>
                </a:solidFill>
                <a:highlight>
                  <a:srgbClr val="000080"/>
                </a:highlight>
                <a:latin typeface="Arial"/>
                <a:ea typeface="Arial"/>
                <a:cs typeface="Arial"/>
                <a:sym typeface="Arial"/>
              </a:rPr>
              <a:t>”</a:t>
            </a:r>
            <a:endParaRPr sz="1600" b="1" i="0" u="none" strike="noStrike" cap="none" dirty="0">
              <a:solidFill>
                <a:srgbClr val="FFFFFF"/>
              </a:solidFill>
              <a:highlight>
                <a:srgbClr val="00008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git</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config</a:t>
            </a:r>
            <a:r>
              <a:rPr lang="id-ID" sz="1600" b="1" i="0" u="none" strike="noStrike" cap="none" dirty="0">
                <a:solidFill>
                  <a:srgbClr val="FFFFFF"/>
                </a:solidFill>
                <a:highlight>
                  <a:srgbClr val="000080"/>
                </a:highlight>
                <a:latin typeface="Arial"/>
                <a:ea typeface="Arial"/>
                <a:cs typeface="Arial"/>
                <a:sym typeface="Arial"/>
              </a:rPr>
              <a:t> --global </a:t>
            </a:r>
            <a:r>
              <a:rPr lang="id-ID" sz="1600" b="1" i="0" u="none" strike="noStrike" cap="none" dirty="0" err="1">
                <a:solidFill>
                  <a:srgbClr val="FFFFFF"/>
                </a:solidFill>
                <a:highlight>
                  <a:srgbClr val="000080"/>
                </a:highlight>
                <a:latin typeface="Arial"/>
                <a:ea typeface="Arial"/>
                <a:cs typeface="Arial"/>
                <a:sym typeface="Arial"/>
              </a:rPr>
              <a:t>user.email</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nicolas.de_garrigues@devinci.fr</a:t>
            </a:r>
            <a:r>
              <a:rPr lang="id-ID" sz="1600" b="1" i="0" u="none" strike="noStrike" cap="none" dirty="0">
                <a:solidFill>
                  <a:srgbClr val="FFFFFF"/>
                </a:solidFill>
                <a:highlight>
                  <a:srgbClr val="000080"/>
                </a:highlight>
                <a:latin typeface="Arial"/>
                <a:ea typeface="Arial"/>
                <a:cs typeface="Arial"/>
                <a:sym typeface="Aria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p:nvPr/>
        </p:nvSpPr>
        <p:spPr>
          <a:xfrm rot="-9077643">
            <a:off x="558086" y="829461"/>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rgbClr val="FFFFFF"/>
              </a:solidFill>
              <a:highlight>
                <a:schemeClr val="accent1"/>
              </a:highlight>
              <a:latin typeface="Arial"/>
              <a:ea typeface="Arial"/>
              <a:cs typeface="Arial"/>
              <a:sym typeface="Arial"/>
            </a:endParaRPr>
          </a:p>
        </p:txBody>
      </p:sp>
      <p:sp>
        <p:nvSpPr>
          <p:cNvPr id="171" name="Google Shape;171;p9"/>
          <p:cNvSpPr/>
          <p:nvPr/>
        </p:nvSpPr>
        <p:spPr>
          <a:xfrm>
            <a:off x="1394550" y="3063603"/>
            <a:ext cx="8137800" cy="738300"/>
          </a:xfrm>
          <a:prstGeom prst="rect">
            <a:avLst/>
          </a:prstGeom>
          <a:solidFill>
            <a:srgbClr val="0A0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2" name="Google Shape;172;p9"/>
          <p:cNvGrpSpPr/>
          <p:nvPr/>
        </p:nvGrpSpPr>
        <p:grpSpPr>
          <a:xfrm rot="10800000" flipH="1">
            <a:off x="0" y="-1"/>
            <a:ext cx="2035707" cy="1391845"/>
            <a:chOff x="-3413" y="5476652"/>
            <a:chExt cx="2035707" cy="1391845"/>
          </a:xfrm>
        </p:grpSpPr>
        <p:sp>
          <p:nvSpPr>
            <p:cNvPr id="173" name="Google Shape;173;p9"/>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4" name="Google Shape;174;p9"/>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75" name="Google Shape;175;p9"/>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9"/>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7" name="Google Shape;177;p9"/>
          <p:cNvSpPr txBox="1"/>
          <p:nvPr/>
        </p:nvSpPr>
        <p:spPr>
          <a:xfrm>
            <a:off x="7246065" y="724486"/>
            <a:ext cx="42744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Git - Initialisation</a:t>
            </a:r>
            <a:endParaRPr sz="3000" b="1" i="1" u="none" strike="noStrike" cap="none">
              <a:solidFill>
                <a:srgbClr val="6EC0B2"/>
              </a:solidFill>
              <a:latin typeface="Playfair Display"/>
              <a:ea typeface="Playfair Display"/>
              <a:cs typeface="Playfair Display"/>
              <a:sym typeface="Playfair Display"/>
            </a:endParaRPr>
          </a:p>
        </p:txBody>
      </p:sp>
      <p:grpSp>
        <p:nvGrpSpPr>
          <p:cNvPr id="178" name="Google Shape;178;p9"/>
          <p:cNvGrpSpPr/>
          <p:nvPr/>
        </p:nvGrpSpPr>
        <p:grpSpPr>
          <a:xfrm>
            <a:off x="10771901" y="1275232"/>
            <a:ext cx="613851" cy="128100"/>
            <a:chOff x="796819" y="2383046"/>
            <a:chExt cx="621936" cy="128100"/>
          </a:xfrm>
        </p:grpSpPr>
        <p:sp>
          <p:nvSpPr>
            <p:cNvPr id="179" name="Google Shape;179;p9"/>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0" name="Google Shape;180;p9"/>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1" name="Google Shape;181;p9"/>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2" name="Google Shape;182;p9"/>
          <p:cNvSpPr txBox="1"/>
          <p:nvPr/>
        </p:nvSpPr>
        <p:spPr>
          <a:xfrm>
            <a:off x="1306900" y="1721850"/>
            <a:ext cx="8312100" cy="219180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id-ID" sz="1600" i="0" u="none" strike="noStrike" cap="none" dirty="0" err="1">
                <a:solidFill>
                  <a:srgbClr val="000000"/>
                </a:solidFill>
                <a:latin typeface="Arial"/>
                <a:ea typeface="Arial"/>
                <a:cs typeface="Arial"/>
                <a:sym typeface="Arial"/>
              </a:rPr>
              <a:t>Git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va</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permettre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créer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versions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à</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l’instant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fichiers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que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l’on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souhaite</a:t>
            </a:r>
            <a:r>
              <a:rPr lang="id-ID" sz="1600" i="0" u="none" strike="noStrike" cap="none" dirty="0">
                <a:solidFill>
                  <a:srgbClr val="000000"/>
                </a:solidFill>
                <a:latin typeface="Arial"/>
                <a:ea typeface="Arial"/>
                <a:cs typeface="Arial"/>
                <a:sym typeface="Arial"/>
              </a:rPr>
              <a:t>. </a:t>
            </a:r>
            <a:endParaRPr sz="16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i="0" u="none" strike="noStrike" cap="none" dirty="0" err="1">
                <a:solidFill>
                  <a:srgbClr val="000000"/>
                </a:solidFill>
                <a:latin typeface="Arial"/>
                <a:ea typeface="Arial"/>
                <a:cs typeface="Arial"/>
                <a:sym typeface="Arial"/>
              </a:rPr>
              <a:t>Dans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notre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dossier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projet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on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va</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mettre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en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place</a:t>
            </a:r>
            <a:r>
              <a:rPr lang="id-ID" sz="1600" i="0" u="none" strike="noStrike" cap="none" dirty="0">
                <a:solidFill>
                  <a:srgbClr val="000000"/>
                </a:solidFill>
                <a:latin typeface="Arial"/>
                <a:ea typeface="Arial"/>
                <a:cs typeface="Arial"/>
                <a:sym typeface="Arial"/>
              </a:rPr>
              <a:t> le </a:t>
            </a:r>
            <a:r>
              <a:rPr lang="id-ID" sz="1600" i="0" u="none" strike="noStrike" cap="none" dirty="0" err="1">
                <a:solidFill>
                  <a:srgbClr val="000000"/>
                </a:solidFill>
                <a:latin typeface="Arial"/>
                <a:ea typeface="Arial"/>
                <a:cs typeface="Arial"/>
                <a:sym typeface="Arial"/>
              </a:rPr>
              <a:t>process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base</a:t>
            </a:r>
            <a:r>
              <a:rPr lang="id-ID" sz="1600" i="0" u="none" strike="noStrike" cap="none" dirty="0">
                <a:solidFill>
                  <a:srgbClr val="000000"/>
                </a:solidFill>
                <a:latin typeface="Arial"/>
                <a:ea typeface="Arial"/>
                <a:cs typeface="Arial"/>
                <a:sym typeface="Arial"/>
              </a:rPr>
              <a:t> : </a:t>
            </a:r>
            <a:endParaRPr sz="16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a:solidFill>
                  <a:srgbClr val="FFFFFF"/>
                </a:solidFill>
                <a:highlight>
                  <a:schemeClr val="accent1"/>
                </a:highlight>
                <a:latin typeface="Arial"/>
                <a:ea typeface="Arial"/>
                <a:cs typeface="Arial"/>
                <a:sym typeface="Arial"/>
              </a:rPr>
              <a:t>   </a:t>
            </a:r>
            <a:endParaRPr sz="1600" b="1"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git</a:t>
            </a: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init</a:t>
            </a:r>
            <a:r>
              <a:rPr lang="id-ID" sz="1600" b="1" i="0" u="none" strike="noStrike" cap="none" dirty="0">
                <a:solidFill>
                  <a:srgbClr val="000000"/>
                </a:solidFill>
                <a:highlight>
                  <a:srgbClr val="000080"/>
                </a:highlight>
                <a:latin typeface="Arial"/>
                <a:ea typeface="Arial"/>
                <a:cs typeface="Arial"/>
                <a:sym typeface="Arial"/>
              </a:rPr>
              <a:t> </a:t>
            </a:r>
            <a:endParaRPr sz="1600" b="1" i="0" u="none" strike="noStrike" cap="none" dirty="0">
              <a:solidFill>
                <a:srgbClr val="000000"/>
              </a:solidFill>
              <a:highlight>
                <a:srgbClr val="000080"/>
              </a:highlight>
              <a:latin typeface="Arial"/>
              <a:ea typeface="Arial"/>
              <a:cs typeface="Arial"/>
              <a:sym typeface="Arial"/>
            </a:endParaRPr>
          </a:p>
        </p:txBody>
      </p:sp>
      <p:sp>
        <p:nvSpPr>
          <p:cNvPr id="183" name="Google Shape;183;p9"/>
          <p:cNvSpPr txBox="1"/>
          <p:nvPr/>
        </p:nvSpPr>
        <p:spPr>
          <a:xfrm>
            <a:off x="1307400" y="4030225"/>
            <a:ext cx="8312100" cy="99833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id-ID" sz="1600" i="0" u="none" strike="noStrike" cap="none" dirty="0" err="1">
                <a:solidFill>
                  <a:srgbClr val="000000"/>
                </a:solidFill>
                <a:latin typeface="Arial"/>
                <a:ea typeface="Arial"/>
                <a:cs typeface="Arial"/>
                <a:sym typeface="Arial"/>
              </a:rPr>
              <a:t>Cette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petite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commande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va</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mettre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en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place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tout</a:t>
            </a:r>
            <a:r>
              <a:rPr lang="id-ID" sz="1600" i="0" u="none" strike="noStrike" cap="none" dirty="0">
                <a:solidFill>
                  <a:srgbClr val="000000"/>
                </a:solidFill>
                <a:latin typeface="Arial"/>
                <a:ea typeface="Arial"/>
                <a:cs typeface="Arial"/>
                <a:sym typeface="Arial"/>
              </a:rPr>
              <a:t> le </a:t>
            </a:r>
            <a:r>
              <a:rPr lang="id-ID" sz="1600" i="0" u="none" strike="noStrike" cap="none" dirty="0" err="1">
                <a:solidFill>
                  <a:srgbClr val="000000"/>
                </a:solidFill>
                <a:latin typeface="Arial"/>
                <a:ea typeface="Arial"/>
                <a:cs typeface="Arial"/>
                <a:sym typeface="Arial"/>
              </a:rPr>
              <a:t>processus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permettant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a:t>
            </a:r>
            <a:r>
              <a:rPr lang="id-ID" sz="1600"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créer</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des</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versions</a:t>
            </a:r>
            <a:r>
              <a:rPr lang="id-ID" sz="1600" b="1"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notre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projet</a:t>
            </a:r>
            <a:r>
              <a:rPr lang="id-ID" sz="1600" i="0" u="none" strike="noStrike" cap="none" dirty="0">
                <a:solidFill>
                  <a:srgbClr val="000000"/>
                </a:solidFill>
                <a:latin typeface="Arial"/>
                <a:ea typeface="Arial"/>
                <a:cs typeface="Arial"/>
                <a:sym typeface="Arial"/>
              </a:rPr>
              <a:t>. Un </a:t>
            </a:r>
            <a:r>
              <a:rPr lang="id-ID" sz="1600" i="0" u="none" strike="noStrike" cap="none" dirty="0" err="1">
                <a:solidFill>
                  <a:srgbClr val="000000"/>
                </a:solidFill>
                <a:latin typeface="Arial"/>
                <a:ea typeface="Arial"/>
                <a:cs typeface="Arial"/>
                <a:sym typeface="Arial"/>
              </a:rPr>
              <a:t>dossier</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caché</a:t>
            </a:r>
            <a:r>
              <a:rPr lang="id-ID" sz="1600" i="0" u="none" strike="noStrike" cap="none" dirty="0">
                <a:solidFill>
                  <a:srgbClr val="000000"/>
                </a:solidFill>
                <a:latin typeface="Arial"/>
                <a:ea typeface="Arial"/>
                <a:cs typeface="Arial"/>
                <a:sym typeface="Arial"/>
              </a:rPr>
              <a:t> </a:t>
            </a:r>
            <a:r>
              <a:rPr lang="id-ID" sz="1600" b="1" i="0" u="none" strike="noStrike" cap="none" dirty="0">
                <a:solidFill>
                  <a:srgbClr val="000000"/>
                </a:solidFill>
                <a:latin typeface="Arial"/>
                <a:ea typeface="Arial"/>
                <a:cs typeface="Arial"/>
                <a:sym typeface="Arial"/>
              </a:rPr>
              <a:t>.</a:t>
            </a:r>
            <a:r>
              <a:rPr lang="id-ID" sz="1600" b="1" i="0" u="none" strike="noStrike" cap="none" dirty="0" err="1">
                <a:solidFill>
                  <a:srgbClr val="000000"/>
                </a:solidFill>
                <a:latin typeface="Arial"/>
                <a:ea typeface="Arial"/>
                <a:cs typeface="Arial"/>
                <a:sym typeface="Arial"/>
              </a:rPr>
              <a:t>git</a:t>
            </a:r>
            <a:r>
              <a:rPr lang="id-ID" sz="1600" b="1"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est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créé</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et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va</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centraliser</a:t>
            </a:r>
            <a:r>
              <a:rPr lang="id-ID" sz="1600" i="0" u="none" strike="noStrike" cap="none" dirty="0">
                <a:solidFill>
                  <a:srgbClr val="000000"/>
                </a:solidFill>
                <a:latin typeface="Arial"/>
                <a:ea typeface="Arial"/>
                <a:cs typeface="Arial"/>
                <a:sym typeface="Arial"/>
              </a:rPr>
              <a:t> les </a:t>
            </a:r>
            <a:r>
              <a:rPr lang="id-ID" sz="1600" i="0" u="none" strike="noStrike" cap="none" dirty="0" err="1">
                <a:solidFill>
                  <a:srgbClr val="000000"/>
                </a:solidFill>
                <a:latin typeface="Arial"/>
                <a:ea typeface="Arial"/>
                <a:cs typeface="Arial"/>
                <a:sym typeface="Arial"/>
              </a:rPr>
              <a:t>différentes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informations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relative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au</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versionning</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notre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projet</a:t>
            </a:r>
            <a:r>
              <a:rPr lang="id-ID" sz="1600" i="0" u="none" strike="noStrike" cap="none" dirty="0">
                <a:solidFill>
                  <a:srgbClr val="000000"/>
                </a:solidFill>
                <a:latin typeface="Arial"/>
                <a:ea typeface="Arial"/>
                <a:cs typeface="Arial"/>
                <a:sym typeface="Arial"/>
              </a:rPr>
              <a:t>.</a:t>
            </a:r>
            <a:endParaRPr sz="1600" i="0" u="none" strike="noStrike" cap="none" dirty="0">
              <a:solidFill>
                <a:srgbClr val="000000"/>
              </a:solidFill>
              <a:latin typeface="Arial"/>
              <a:ea typeface="Arial"/>
              <a:cs typeface="Arial"/>
              <a:sym typeface="Arial"/>
            </a:endParaRPr>
          </a:p>
        </p:txBody>
      </p:sp>
      <p:pic>
        <p:nvPicPr>
          <p:cNvPr id="184" name="Google Shape;184;p9"/>
          <p:cNvPicPr preferRelativeResize="0"/>
          <p:nvPr/>
        </p:nvPicPr>
        <p:blipFill rotWithShape="1">
          <a:blip r:embed="rId3">
            <a:alphaModFix/>
          </a:blip>
          <a:srcRect/>
          <a:stretch/>
        </p:blipFill>
        <p:spPr>
          <a:xfrm>
            <a:off x="1394538" y="5140313"/>
            <a:ext cx="7419975" cy="1133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p:nvPr/>
        </p:nvSpPr>
        <p:spPr>
          <a:xfrm rot="-9077643">
            <a:off x="836210" y="1442109"/>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rgbClr val="FFFFFF"/>
              </a:solidFill>
              <a:highlight>
                <a:schemeClr val="accent1"/>
              </a:highlight>
              <a:latin typeface="Arial"/>
              <a:ea typeface="Arial"/>
              <a:cs typeface="Arial"/>
              <a:sym typeface="Arial"/>
            </a:endParaRPr>
          </a:p>
        </p:txBody>
      </p:sp>
      <p:grpSp>
        <p:nvGrpSpPr>
          <p:cNvPr id="172" name="Google Shape;172;p9"/>
          <p:cNvGrpSpPr/>
          <p:nvPr/>
        </p:nvGrpSpPr>
        <p:grpSpPr>
          <a:xfrm rot="10800000" flipH="1">
            <a:off x="0" y="-1"/>
            <a:ext cx="2035707" cy="1391845"/>
            <a:chOff x="-3413" y="5476652"/>
            <a:chExt cx="2035707" cy="1391845"/>
          </a:xfrm>
        </p:grpSpPr>
        <p:sp>
          <p:nvSpPr>
            <p:cNvPr id="173" name="Google Shape;173;p9"/>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4" name="Google Shape;174;p9"/>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75" name="Google Shape;175;p9"/>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9"/>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7" name="Google Shape;177;p9"/>
          <p:cNvSpPr txBox="1"/>
          <p:nvPr/>
        </p:nvSpPr>
        <p:spPr>
          <a:xfrm>
            <a:off x="7246065" y="724486"/>
            <a:ext cx="42744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Git - Initialisation</a:t>
            </a:r>
            <a:endParaRPr sz="3000" b="1" i="1" u="none" strike="noStrike" cap="none">
              <a:solidFill>
                <a:srgbClr val="6EC0B2"/>
              </a:solidFill>
              <a:latin typeface="Playfair Display"/>
              <a:ea typeface="Playfair Display"/>
              <a:cs typeface="Playfair Display"/>
              <a:sym typeface="Playfair Display"/>
            </a:endParaRPr>
          </a:p>
        </p:txBody>
      </p:sp>
      <p:grpSp>
        <p:nvGrpSpPr>
          <p:cNvPr id="178" name="Google Shape;178;p9"/>
          <p:cNvGrpSpPr/>
          <p:nvPr/>
        </p:nvGrpSpPr>
        <p:grpSpPr>
          <a:xfrm>
            <a:off x="10771901" y="1275232"/>
            <a:ext cx="613851" cy="128100"/>
            <a:chOff x="796819" y="2383046"/>
            <a:chExt cx="621936" cy="128100"/>
          </a:xfrm>
        </p:grpSpPr>
        <p:sp>
          <p:nvSpPr>
            <p:cNvPr id="179" name="Google Shape;179;p9"/>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0" name="Google Shape;180;p9"/>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1" name="Google Shape;181;p9"/>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2" name="Google Shape;182;p9"/>
          <p:cNvSpPr txBox="1"/>
          <p:nvPr/>
        </p:nvSpPr>
        <p:spPr>
          <a:xfrm>
            <a:off x="671535" y="1699405"/>
            <a:ext cx="8312100" cy="134175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fr-FR" sz="1600" i="0" u="none" strike="noStrike" cap="none" dirty="0">
                <a:solidFill>
                  <a:srgbClr val="000000"/>
                </a:solidFill>
                <a:latin typeface="Arial"/>
                <a:ea typeface="Arial"/>
                <a:cs typeface="Arial"/>
                <a:sym typeface="Arial"/>
              </a:rPr>
              <a:t>Si jamais vous ne voyez pas les fichiers cachés, vous devez faire une manipulation assez simple.</a:t>
            </a:r>
          </a:p>
          <a:p>
            <a:pPr marL="0" marR="0" lvl="0" indent="0" algn="l" rtl="0">
              <a:lnSpc>
                <a:spcPct val="100000"/>
              </a:lnSpc>
              <a:spcBef>
                <a:spcPts val="0"/>
              </a:spcBef>
              <a:spcAft>
                <a:spcPts val="0"/>
              </a:spcAft>
              <a:buClr>
                <a:srgbClr val="000000"/>
              </a:buClr>
              <a:buSzPts val="1600"/>
              <a:buFont typeface="Arial"/>
              <a:buNone/>
            </a:pPr>
            <a:endParaRPr lang="fr-FR" sz="1600" dirty="0"/>
          </a:p>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rgbClr val="000000"/>
                </a:solidFill>
                <a:latin typeface="Arial"/>
                <a:ea typeface="Arial"/>
                <a:cs typeface="Arial"/>
                <a:sym typeface="Arial"/>
              </a:rPr>
              <a:t>Sur Windows</a:t>
            </a:r>
            <a:r>
              <a:rPr lang="fr-FR" sz="1600" i="0" u="none" strike="noStrike" cap="none" dirty="0">
                <a:solidFill>
                  <a:srgbClr val="000000"/>
                </a:solidFill>
                <a:latin typeface="Arial"/>
                <a:ea typeface="Arial"/>
                <a:cs typeface="Arial"/>
                <a:sym typeface="Arial"/>
              </a:rPr>
              <a:t>, allez sur votre explorateur de fichiers &gt; Affichage et cochez la case « Éléments masqués »</a:t>
            </a:r>
            <a:endParaRPr sz="1600" i="0" u="none" strike="noStrike" cap="none" dirty="0">
              <a:solidFill>
                <a:srgbClr val="000000"/>
              </a:solidFill>
              <a:latin typeface="Arial"/>
              <a:ea typeface="Arial"/>
              <a:cs typeface="Arial"/>
              <a:sym typeface="Arial"/>
            </a:endParaRPr>
          </a:p>
        </p:txBody>
      </p:sp>
      <p:pic>
        <p:nvPicPr>
          <p:cNvPr id="2" name="Image 1">
            <a:extLst>
              <a:ext uri="{FF2B5EF4-FFF2-40B4-BE49-F238E27FC236}">
                <a16:creationId xmlns:a16="http://schemas.microsoft.com/office/drawing/2014/main" id="{8D626141-0B72-0EF8-30AE-7F6EBD77D29F}"/>
              </a:ext>
            </a:extLst>
          </p:cNvPr>
          <p:cNvPicPr>
            <a:picLocks noChangeAspect="1"/>
          </p:cNvPicPr>
          <p:nvPr/>
        </p:nvPicPr>
        <p:blipFill>
          <a:blip r:embed="rId3"/>
          <a:stretch>
            <a:fillRect/>
          </a:stretch>
        </p:blipFill>
        <p:spPr>
          <a:xfrm>
            <a:off x="1743931" y="3038636"/>
            <a:ext cx="7569913" cy="1565506"/>
          </a:xfrm>
          <a:prstGeom prst="rect">
            <a:avLst/>
          </a:prstGeom>
        </p:spPr>
      </p:pic>
      <p:sp>
        <p:nvSpPr>
          <p:cNvPr id="3" name="Google Shape;182;p9">
            <a:extLst>
              <a:ext uri="{FF2B5EF4-FFF2-40B4-BE49-F238E27FC236}">
                <a16:creationId xmlns:a16="http://schemas.microsoft.com/office/drawing/2014/main" id="{691725CF-3F04-CA8D-4F3F-22DD093752E3}"/>
              </a:ext>
            </a:extLst>
          </p:cNvPr>
          <p:cNvSpPr txBox="1"/>
          <p:nvPr/>
        </p:nvSpPr>
        <p:spPr>
          <a:xfrm>
            <a:off x="671535" y="4793496"/>
            <a:ext cx="8312100" cy="134175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rgbClr val="000000"/>
                </a:solidFill>
                <a:latin typeface="Arial"/>
                <a:ea typeface="Arial"/>
                <a:cs typeface="Arial"/>
                <a:sym typeface="Arial"/>
              </a:rPr>
              <a:t>Sur </a:t>
            </a:r>
            <a:r>
              <a:rPr lang="fr-FR" sz="1600" b="1" i="0" u="none" strike="noStrike" cap="none" dirty="0" err="1">
                <a:solidFill>
                  <a:srgbClr val="000000"/>
                </a:solidFill>
                <a:latin typeface="Arial"/>
                <a:ea typeface="Arial"/>
                <a:cs typeface="Arial"/>
                <a:sym typeface="Arial"/>
              </a:rPr>
              <a:t>macOS</a:t>
            </a:r>
            <a:r>
              <a:rPr lang="fr-FR" sz="1600" i="0" u="none" strike="noStrike" cap="none" dirty="0">
                <a:solidFill>
                  <a:srgbClr val="000000"/>
                </a:solidFill>
                <a:latin typeface="Arial"/>
                <a:ea typeface="Arial"/>
                <a:cs typeface="Arial"/>
                <a:sym typeface="Arial"/>
              </a:rPr>
              <a:t>, faites ces deux commandes l’une après l’autre :</a:t>
            </a:r>
            <a:endParaRPr sz="1600" i="0" u="none" strike="noStrike" cap="none" dirty="0">
              <a:solidFill>
                <a:srgbClr val="000000"/>
              </a:solidFill>
              <a:latin typeface="Arial"/>
              <a:ea typeface="Arial"/>
              <a:cs typeface="Arial"/>
              <a:sym typeface="Arial"/>
            </a:endParaRPr>
          </a:p>
        </p:txBody>
      </p:sp>
      <p:pic>
        <p:nvPicPr>
          <p:cNvPr id="4" name="Image 3">
            <a:extLst>
              <a:ext uri="{FF2B5EF4-FFF2-40B4-BE49-F238E27FC236}">
                <a16:creationId xmlns:a16="http://schemas.microsoft.com/office/drawing/2014/main" id="{809C7224-2004-F816-E6A8-3B8EE53B4C6D}"/>
              </a:ext>
            </a:extLst>
          </p:cNvPr>
          <p:cNvPicPr>
            <a:picLocks noChangeAspect="1"/>
          </p:cNvPicPr>
          <p:nvPr/>
        </p:nvPicPr>
        <p:blipFill>
          <a:blip r:embed="rId4"/>
          <a:stretch>
            <a:fillRect/>
          </a:stretch>
        </p:blipFill>
        <p:spPr>
          <a:xfrm>
            <a:off x="1978441" y="5158495"/>
            <a:ext cx="7162800" cy="787400"/>
          </a:xfrm>
          <a:prstGeom prst="rect">
            <a:avLst/>
          </a:prstGeom>
        </p:spPr>
      </p:pic>
      <p:pic>
        <p:nvPicPr>
          <p:cNvPr id="5" name="Image 4">
            <a:extLst>
              <a:ext uri="{FF2B5EF4-FFF2-40B4-BE49-F238E27FC236}">
                <a16:creationId xmlns:a16="http://schemas.microsoft.com/office/drawing/2014/main" id="{C34BFB80-90D0-8EEF-1798-BC38227BC55F}"/>
              </a:ext>
            </a:extLst>
          </p:cNvPr>
          <p:cNvPicPr>
            <a:picLocks noChangeAspect="1"/>
          </p:cNvPicPr>
          <p:nvPr/>
        </p:nvPicPr>
        <p:blipFill>
          <a:blip r:embed="rId5"/>
          <a:stretch>
            <a:fillRect/>
          </a:stretch>
        </p:blipFill>
        <p:spPr>
          <a:xfrm>
            <a:off x="1993169" y="5886074"/>
            <a:ext cx="7162800" cy="787400"/>
          </a:xfrm>
          <a:prstGeom prst="rect">
            <a:avLst/>
          </a:prstGeom>
        </p:spPr>
      </p:pic>
      <p:sp>
        <p:nvSpPr>
          <p:cNvPr id="6" name="Google Shape;182;p9">
            <a:extLst>
              <a:ext uri="{FF2B5EF4-FFF2-40B4-BE49-F238E27FC236}">
                <a16:creationId xmlns:a16="http://schemas.microsoft.com/office/drawing/2014/main" id="{9617F72A-9311-A586-9BCD-B0F8FD199A46}"/>
              </a:ext>
            </a:extLst>
          </p:cNvPr>
          <p:cNvSpPr txBox="1"/>
          <p:nvPr/>
        </p:nvSpPr>
        <p:spPr>
          <a:xfrm>
            <a:off x="9644053" y="2370281"/>
            <a:ext cx="2255695" cy="191731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rgbClr val="000000"/>
                </a:solidFill>
                <a:latin typeface="Arial"/>
                <a:ea typeface="Arial"/>
                <a:cs typeface="Arial"/>
                <a:sym typeface="Arial"/>
              </a:rPr>
              <a:t>Sur Linux</a:t>
            </a:r>
            <a:r>
              <a:rPr lang="fr-FR" sz="1600" i="0" u="none" strike="noStrike" cap="none" dirty="0">
                <a:solidFill>
                  <a:srgbClr val="000000"/>
                </a:solidFill>
                <a:latin typeface="Arial"/>
                <a:ea typeface="Arial"/>
                <a:cs typeface="Arial"/>
                <a:sym typeface="Arial"/>
              </a:rPr>
              <a:t>, Ctrl + h dans le gestionnaire de fichiers. Sinon, pareil que Windows (Affichage &gt; cochez la case « Afficher les fichiers cachés »</a:t>
            </a:r>
            <a:endParaRPr sz="160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36931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p:nvPr/>
        </p:nvSpPr>
        <p:spPr>
          <a:xfrm rot="-9077643">
            <a:off x="558086" y="1598561"/>
            <a:ext cx="8029290" cy="5536476"/>
          </a:xfrm>
          <a:custGeom>
            <a:avLst/>
            <a:gdLst/>
            <a:ahLst/>
            <a:cxnLst/>
            <a:rect l="l" t="t" r="r" b="b"/>
            <a:pathLst>
              <a:path w="6707105" h="4624783" extrusionOk="0">
                <a:moveTo>
                  <a:pt x="190190" y="2402320"/>
                </a:moveTo>
                <a:cubicBezTo>
                  <a:pt x="628038" y="1698377"/>
                  <a:pt x="2195581" y="-21566"/>
                  <a:pt x="3281733" y="205"/>
                </a:cubicBezTo>
                <a:cubicBezTo>
                  <a:pt x="4367885" y="21976"/>
                  <a:pt x="6707105" y="1206297"/>
                  <a:pt x="6707105" y="2532948"/>
                </a:cubicBezTo>
                <a:cubicBezTo>
                  <a:pt x="6707105" y="3859599"/>
                  <a:pt x="4958133" y="4145245"/>
                  <a:pt x="3296247" y="4456092"/>
                </a:cubicBezTo>
                <a:cubicBezTo>
                  <a:pt x="1634361" y="4766939"/>
                  <a:pt x="1169904" y="4624214"/>
                  <a:pt x="654647" y="4223862"/>
                </a:cubicBezTo>
                <a:cubicBezTo>
                  <a:pt x="139390" y="3823510"/>
                  <a:pt x="-247658" y="3106263"/>
                  <a:pt x="190190" y="2402320"/>
                </a:cubicBezTo>
                <a:close/>
              </a:path>
            </a:pathLst>
          </a:custGeom>
          <a:solidFill>
            <a:srgbClr val="F2F2F2">
              <a:alpha val="4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rgbClr val="FFFFFF"/>
              </a:solidFill>
              <a:highlight>
                <a:schemeClr val="accent1"/>
              </a:highlight>
              <a:latin typeface="Arial"/>
              <a:ea typeface="Arial"/>
              <a:cs typeface="Arial"/>
              <a:sym typeface="Arial"/>
            </a:endParaRPr>
          </a:p>
        </p:txBody>
      </p:sp>
      <p:sp>
        <p:nvSpPr>
          <p:cNvPr id="190" name="Google Shape;190;p10"/>
          <p:cNvSpPr/>
          <p:nvPr/>
        </p:nvSpPr>
        <p:spPr>
          <a:xfrm>
            <a:off x="1394050" y="2797916"/>
            <a:ext cx="8137800" cy="738300"/>
          </a:xfrm>
          <a:prstGeom prst="rect">
            <a:avLst/>
          </a:prstGeom>
          <a:solidFill>
            <a:srgbClr val="0A0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1" name="Google Shape;191;p10"/>
          <p:cNvGrpSpPr/>
          <p:nvPr/>
        </p:nvGrpSpPr>
        <p:grpSpPr>
          <a:xfrm rot="10800000" flipH="1">
            <a:off x="0" y="-1"/>
            <a:ext cx="2035707" cy="1391845"/>
            <a:chOff x="-3413" y="5476652"/>
            <a:chExt cx="2035707" cy="1391845"/>
          </a:xfrm>
        </p:grpSpPr>
        <p:sp>
          <p:nvSpPr>
            <p:cNvPr id="192" name="Google Shape;192;p10"/>
            <p:cNvSpPr/>
            <p:nvPr/>
          </p:nvSpPr>
          <p:spPr>
            <a:xfrm>
              <a:off x="-3413" y="5724859"/>
              <a:ext cx="2035707" cy="1133141"/>
            </a:xfrm>
            <a:custGeom>
              <a:avLst/>
              <a:gdLst/>
              <a:ahLst/>
              <a:cxnLst/>
              <a:rect l="l" t="t" r="r" b="b"/>
              <a:pathLst>
                <a:path w="2035707" h="1133141" extrusionOk="0">
                  <a:moveTo>
                    <a:pt x="80502" y="0"/>
                  </a:moveTo>
                  <a:cubicBezTo>
                    <a:pt x="157246" y="1724"/>
                    <a:pt x="234340" y="6125"/>
                    <a:pt x="311487" y="13382"/>
                  </a:cubicBezTo>
                  <a:cubicBezTo>
                    <a:pt x="1237250" y="100468"/>
                    <a:pt x="1070998" y="647769"/>
                    <a:pt x="1857934" y="1053117"/>
                  </a:cubicBezTo>
                  <a:lnTo>
                    <a:pt x="2035707" y="1133141"/>
                  </a:lnTo>
                  <a:lnTo>
                    <a:pt x="0" y="1133141"/>
                  </a:lnTo>
                  <a:lnTo>
                    <a:pt x="0" y="943"/>
                  </a:lnTo>
                  <a:close/>
                </a:path>
              </a:pathLst>
            </a:custGeom>
            <a:solidFill>
              <a:srgbClr val="FFC000">
                <a:alpha val="2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3" name="Google Shape;193;p10"/>
            <p:cNvSpPr/>
            <p:nvPr/>
          </p:nvSpPr>
          <p:spPr>
            <a:xfrm>
              <a:off x="-3056" y="5476652"/>
              <a:ext cx="1792836" cy="1391845"/>
            </a:xfrm>
            <a:custGeom>
              <a:avLst/>
              <a:gdLst/>
              <a:ahLst/>
              <a:cxnLst/>
              <a:rect l="l" t="t" r="r" b="b"/>
              <a:pathLst>
                <a:path w="1792836" h="1391845" extrusionOk="0">
                  <a:moveTo>
                    <a:pt x="55208" y="0"/>
                  </a:moveTo>
                  <a:cubicBezTo>
                    <a:pt x="100280" y="1724"/>
                    <a:pt x="145557" y="6125"/>
                    <a:pt x="190865" y="13382"/>
                  </a:cubicBezTo>
                  <a:cubicBezTo>
                    <a:pt x="915796" y="129496"/>
                    <a:pt x="500572" y="1063772"/>
                    <a:pt x="1792343" y="1388844"/>
                  </a:cubicBezTo>
                  <a:lnTo>
                    <a:pt x="1792836" y="1391845"/>
                  </a:lnTo>
                  <a:lnTo>
                    <a:pt x="0" y="1391845"/>
                  </a:lnTo>
                  <a:lnTo>
                    <a:pt x="0" y="1101"/>
                  </a:lnTo>
                  <a:close/>
                </a:path>
              </a:pathLst>
            </a:custGeom>
            <a:solidFill>
              <a:srgbClr val="FFC000">
                <a:alpha val="9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94" name="Google Shape;194;p10"/>
          <p:cNvSpPr/>
          <p:nvPr/>
        </p:nvSpPr>
        <p:spPr>
          <a:xfrm rot="6267030">
            <a:off x="4087288" y="637184"/>
            <a:ext cx="623939" cy="537788"/>
          </a:xfrm>
          <a:prstGeom prst="triangle">
            <a:avLst>
              <a:gd name="adj" fmla="val 50000"/>
            </a:avLst>
          </a:prstGeom>
          <a:noFill/>
          <a:ln w="28575" cap="flat" cmpd="sng">
            <a:solidFill>
              <a:srgbClr val="EC79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 name="Google Shape;195;p10"/>
          <p:cNvSpPr/>
          <p:nvPr/>
        </p:nvSpPr>
        <p:spPr>
          <a:xfrm>
            <a:off x="728805" y="5868644"/>
            <a:ext cx="578100" cy="578100"/>
          </a:xfrm>
          <a:prstGeom prst="ellipse">
            <a:avLst/>
          </a:prstGeom>
          <a:noFill/>
          <a:ln w="28575" cap="flat" cmpd="sng">
            <a:solidFill>
              <a:srgbClr val="F3D37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6" name="Google Shape;196;p10"/>
          <p:cNvSpPr txBox="1"/>
          <p:nvPr/>
        </p:nvSpPr>
        <p:spPr>
          <a:xfrm>
            <a:off x="6504952" y="724475"/>
            <a:ext cx="5015400" cy="1015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000"/>
              <a:buFont typeface="Arial"/>
              <a:buNone/>
            </a:pPr>
            <a:r>
              <a:rPr lang="id-ID" sz="3000" b="1" i="0" u="none" strike="noStrike" cap="none">
                <a:solidFill>
                  <a:schemeClr val="dk1"/>
                </a:solidFill>
                <a:latin typeface="Playfair Display"/>
                <a:ea typeface="Playfair Display"/>
                <a:cs typeface="Playfair Display"/>
                <a:sym typeface="Playfair Display"/>
              </a:rPr>
              <a:t>Git - Snapshot et version</a:t>
            </a:r>
            <a:endParaRPr sz="3000" b="1" i="1" u="none" strike="noStrike" cap="none">
              <a:solidFill>
                <a:srgbClr val="6EC0B2"/>
              </a:solidFill>
              <a:latin typeface="Playfair Display"/>
              <a:ea typeface="Playfair Display"/>
              <a:cs typeface="Playfair Display"/>
              <a:sym typeface="Playfair Display"/>
            </a:endParaRPr>
          </a:p>
        </p:txBody>
      </p:sp>
      <p:grpSp>
        <p:nvGrpSpPr>
          <p:cNvPr id="197" name="Google Shape;197;p10"/>
          <p:cNvGrpSpPr/>
          <p:nvPr/>
        </p:nvGrpSpPr>
        <p:grpSpPr>
          <a:xfrm>
            <a:off x="10771901" y="1275232"/>
            <a:ext cx="613851" cy="128100"/>
            <a:chOff x="796819" y="2383046"/>
            <a:chExt cx="621936" cy="128100"/>
          </a:xfrm>
        </p:grpSpPr>
        <p:sp>
          <p:nvSpPr>
            <p:cNvPr id="198" name="Google Shape;198;p10"/>
            <p:cNvSpPr/>
            <p:nvPr/>
          </p:nvSpPr>
          <p:spPr>
            <a:xfrm>
              <a:off x="796819" y="2383046"/>
              <a:ext cx="128100" cy="1281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9" name="Google Shape;199;p10"/>
            <p:cNvSpPr/>
            <p:nvPr/>
          </p:nvSpPr>
          <p:spPr>
            <a:xfrm>
              <a:off x="1043737" y="2383046"/>
              <a:ext cx="128100" cy="128100"/>
            </a:xfrm>
            <a:prstGeom prst="ellipse">
              <a:avLst/>
            </a:prstGeom>
            <a:solidFill>
              <a:srgbClr val="D24B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0" name="Google Shape;200;p10"/>
            <p:cNvSpPr/>
            <p:nvPr/>
          </p:nvSpPr>
          <p:spPr>
            <a:xfrm>
              <a:off x="1290655" y="2383046"/>
              <a:ext cx="128100" cy="128100"/>
            </a:xfrm>
            <a:prstGeom prst="ellipse">
              <a:avLst/>
            </a:prstGeom>
            <a:solidFill>
              <a:srgbClr val="BFE4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01" name="Google Shape;201;p10"/>
          <p:cNvSpPr txBox="1"/>
          <p:nvPr/>
        </p:nvSpPr>
        <p:spPr>
          <a:xfrm>
            <a:off x="1306900" y="1975765"/>
            <a:ext cx="8312100" cy="17674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id-ID" sz="1600" i="0" u="none" strike="noStrike" cap="none" dirty="0" err="1">
                <a:solidFill>
                  <a:srgbClr val="000000"/>
                </a:solidFill>
                <a:latin typeface="Arial"/>
                <a:ea typeface="Arial"/>
                <a:cs typeface="Arial"/>
                <a:sym typeface="Arial"/>
              </a:rPr>
              <a:t>Git</a:t>
            </a:r>
            <a:r>
              <a:rPr lang="id-ID" sz="1600"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surveille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désormais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l’évolution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notre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projet</a:t>
            </a:r>
            <a:r>
              <a:rPr lang="id-ID" sz="1600" i="0" u="none" strike="noStrike" cap="none" dirty="0">
                <a:solidFill>
                  <a:srgbClr val="000000"/>
                </a:solidFill>
                <a:latin typeface="Arial"/>
                <a:ea typeface="Arial"/>
                <a:cs typeface="Arial"/>
                <a:sym typeface="Arial"/>
              </a:rPr>
              <a:t>. Une </a:t>
            </a:r>
            <a:r>
              <a:rPr lang="id-ID" sz="1600" i="0" u="none" strike="noStrike" cap="none" dirty="0" err="1">
                <a:solidFill>
                  <a:srgbClr val="000000"/>
                </a:solidFill>
                <a:latin typeface="Arial"/>
                <a:ea typeface="Arial"/>
                <a:cs typeface="Arial"/>
                <a:sym typeface="Arial"/>
              </a:rPr>
              <a:t>fois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que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des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fichiers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sont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modifiés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on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peut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voir</a:t>
            </a:r>
            <a:r>
              <a:rPr lang="id-ID" sz="1600" i="0" u="none" strike="noStrike" cap="none" dirty="0">
                <a:solidFill>
                  <a:srgbClr val="000000"/>
                </a:solidFill>
                <a:latin typeface="Arial"/>
                <a:ea typeface="Arial"/>
                <a:cs typeface="Arial"/>
                <a:sym typeface="Arial"/>
              </a:rPr>
              <a:t> les </a:t>
            </a:r>
            <a:r>
              <a:rPr lang="id-ID" sz="1600" i="0" u="none" strike="noStrike" cap="none" dirty="0" err="1">
                <a:solidFill>
                  <a:srgbClr val="000000"/>
                </a:solidFill>
                <a:latin typeface="Arial"/>
                <a:ea typeface="Arial"/>
                <a:cs typeface="Arial"/>
                <a:sym typeface="Arial"/>
              </a:rPr>
              <a:t>modifications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effectués</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grâce</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à</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un</a:t>
            </a:r>
            <a:r>
              <a:rPr lang="id-ID" sz="1600" i="0" u="none" strike="noStrike" cap="none" dirty="0">
                <a:solidFill>
                  <a:srgbClr val="000000"/>
                </a:solidFill>
                <a:latin typeface="Arial"/>
                <a:ea typeface="Arial"/>
                <a:cs typeface="Arial"/>
                <a:sym typeface="Arial"/>
              </a:rPr>
              <a:t> </a:t>
            </a:r>
            <a:r>
              <a:rPr lang="id-ID" sz="1600" i="0" u="none" strike="noStrike" cap="none" dirty="0">
                <a:solidFill>
                  <a:srgbClr val="000000"/>
                </a:solidFill>
                <a:highlight>
                  <a:srgbClr val="000080"/>
                </a:highlight>
                <a:latin typeface="Arial"/>
                <a:ea typeface="Arial"/>
                <a:cs typeface="Arial"/>
                <a:sym typeface="Arial"/>
              </a:rPr>
              <a:t> </a:t>
            </a:r>
            <a:r>
              <a:rPr lang="id-ID" sz="1600" i="0" u="none" strike="noStrike" cap="none" dirty="0" err="1">
                <a:solidFill>
                  <a:srgbClr val="FFFFFF"/>
                </a:solidFill>
                <a:highlight>
                  <a:srgbClr val="000080"/>
                </a:highlight>
                <a:latin typeface="Arial"/>
                <a:ea typeface="Arial"/>
                <a:cs typeface="Arial"/>
                <a:sym typeface="Arial"/>
              </a:rPr>
              <a:t>git</a:t>
            </a:r>
            <a:r>
              <a:rPr lang="id-ID" sz="1600" i="0" u="none" strike="noStrike" cap="none" dirty="0">
                <a:solidFill>
                  <a:srgbClr val="FFFFFF"/>
                </a:solidFill>
                <a:highlight>
                  <a:srgbClr val="000080"/>
                </a:highlight>
                <a:latin typeface="Arial"/>
                <a:ea typeface="Arial"/>
                <a:cs typeface="Arial"/>
                <a:sym typeface="Arial"/>
              </a:rPr>
              <a:t> status </a:t>
            </a:r>
            <a:endParaRPr sz="1600" i="0" u="none" strike="noStrike" cap="none" dirty="0">
              <a:solidFill>
                <a:srgbClr val="FFFFFF"/>
              </a:solidFill>
              <a:highlight>
                <a:srgbClr val="00008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id-ID" sz="1600" b="1" i="0" u="none" strike="noStrike" cap="none" dirty="0">
                <a:solidFill>
                  <a:srgbClr val="FFFFFF"/>
                </a:solidFill>
                <a:highlight>
                  <a:srgbClr val="000080"/>
                </a:highlight>
                <a:latin typeface="Arial"/>
                <a:ea typeface="Arial"/>
                <a:cs typeface="Arial"/>
                <a:sym typeface="Arial"/>
              </a:rPr>
              <a:t>    </a:t>
            </a:r>
            <a:r>
              <a:rPr lang="id-ID" sz="1600" b="1" i="0" u="none" strike="noStrike" cap="none" dirty="0" err="1">
                <a:solidFill>
                  <a:srgbClr val="FFFFFF"/>
                </a:solidFill>
                <a:highlight>
                  <a:srgbClr val="000080"/>
                </a:highlight>
                <a:latin typeface="Arial"/>
                <a:ea typeface="Arial"/>
                <a:cs typeface="Arial"/>
                <a:sym typeface="Arial"/>
              </a:rPr>
              <a:t>git</a:t>
            </a:r>
            <a:r>
              <a:rPr lang="id-ID" sz="1600" b="1" i="0" u="none" strike="noStrike" cap="none" dirty="0">
                <a:solidFill>
                  <a:srgbClr val="FFFFFF"/>
                </a:solidFill>
                <a:highlight>
                  <a:srgbClr val="000080"/>
                </a:highlight>
                <a:latin typeface="Arial"/>
                <a:ea typeface="Arial"/>
                <a:cs typeface="Arial"/>
                <a:sym typeface="Arial"/>
              </a:rPr>
              <a:t> status</a:t>
            </a:r>
            <a:endParaRPr sz="1600" b="1" i="0" u="none" strike="noStrike" cap="none" dirty="0">
              <a:solidFill>
                <a:srgbClr val="FFFFFF"/>
              </a:solidFill>
              <a:highlight>
                <a:srgbClr val="00008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p:txBody>
      </p:sp>
      <p:sp>
        <p:nvSpPr>
          <p:cNvPr id="203" name="Google Shape;203;p10"/>
          <p:cNvSpPr txBox="1"/>
          <p:nvPr/>
        </p:nvSpPr>
        <p:spPr>
          <a:xfrm>
            <a:off x="1306900" y="6065250"/>
            <a:ext cx="8312100" cy="4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id-ID" sz="1600" i="0" u="none" strike="noStrike" cap="none" dirty="0">
                <a:solidFill>
                  <a:srgbClr val="000000"/>
                </a:solidFill>
                <a:latin typeface="Arial"/>
                <a:ea typeface="Arial"/>
                <a:cs typeface="Arial"/>
                <a:sym typeface="Arial"/>
              </a:rPr>
              <a:t>Ici, </a:t>
            </a:r>
            <a:r>
              <a:rPr lang="id-ID" sz="1600" i="0" u="none" strike="noStrike" cap="none" dirty="0" err="1">
                <a:solidFill>
                  <a:srgbClr val="000000"/>
                </a:solidFill>
                <a:latin typeface="Arial"/>
                <a:ea typeface="Arial"/>
                <a:cs typeface="Arial"/>
                <a:sym typeface="Arial"/>
              </a:rPr>
              <a:t>on</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voit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que</a:t>
            </a:r>
            <a:r>
              <a:rPr lang="id-ID" sz="1600"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index.html</a:t>
            </a:r>
            <a:r>
              <a:rPr lang="id-ID" sz="1600" b="1"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et</a:t>
            </a:r>
            <a:r>
              <a:rPr lang="id-ID" sz="1600" b="1" i="0" u="none" strike="noStrike" cap="none" dirty="0">
                <a:solidFill>
                  <a:srgbClr val="000000"/>
                </a:solidFill>
                <a:latin typeface="Arial"/>
                <a:ea typeface="Arial"/>
                <a:cs typeface="Arial"/>
                <a:sym typeface="Arial"/>
              </a:rPr>
              <a:t> </a:t>
            </a:r>
            <a:r>
              <a:rPr lang="id-ID" sz="1600" b="1" i="0" u="none" strike="noStrike" cap="none" dirty="0" err="1">
                <a:solidFill>
                  <a:srgbClr val="000000"/>
                </a:solidFill>
                <a:latin typeface="Arial"/>
                <a:ea typeface="Arial"/>
                <a:cs typeface="Arial"/>
                <a:sym typeface="Arial"/>
              </a:rPr>
              <a:t>style.css</a:t>
            </a:r>
            <a:r>
              <a:rPr lang="id-ID" sz="1600" b="1"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ont</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été</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ajouté</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ou</a:t>
            </a:r>
            <a:r>
              <a:rPr lang="id-ID" sz="1600" i="0" u="none" strike="noStrike" cap="none" dirty="0">
                <a:solidFill>
                  <a:srgbClr val="000000"/>
                </a:solidFill>
                <a:latin typeface="Arial"/>
                <a:ea typeface="Arial"/>
                <a:cs typeface="Arial"/>
                <a:sym typeface="Arial"/>
              </a:rPr>
              <a:t> </a:t>
            </a:r>
            <a:r>
              <a:rPr lang="id-ID" sz="1600" i="0" u="none" strike="noStrike" cap="none" dirty="0" err="1">
                <a:solidFill>
                  <a:srgbClr val="000000"/>
                </a:solidFill>
                <a:latin typeface="Arial"/>
                <a:ea typeface="Arial"/>
                <a:cs typeface="Arial"/>
                <a:sym typeface="Arial"/>
              </a:rPr>
              <a:t>modifié</a:t>
            </a:r>
            <a:r>
              <a:rPr lang="id-ID" sz="1600" i="0" u="none" strike="noStrike" cap="none" dirty="0">
                <a:solidFill>
                  <a:srgbClr val="000000"/>
                </a:solidFill>
                <a:latin typeface="Arial"/>
                <a:ea typeface="Arial"/>
                <a:cs typeface="Arial"/>
                <a:sym typeface="Arial"/>
              </a:rPr>
              <a:t>. </a:t>
            </a:r>
            <a:endParaRPr sz="1600"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FFFFFF"/>
              </a:solidFill>
              <a:highlight>
                <a:schemeClr val="accen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p:txBody>
      </p:sp>
      <p:pic>
        <p:nvPicPr>
          <p:cNvPr id="2" name="Image 1">
            <a:extLst>
              <a:ext uri="{FF2B5EF4-FFF2-40B4-BE49-F238E27FC236}">
                <a16:creationId xmlns:a16="http://schemas.microsoft.com/office/drawing/2014/main" id="{ED1A4BBB-844C-24DA-0D10-AD1C2F7DEEBB}"/>
              </a:ext>
            </a:extLst>
          </p:cNvPr>
          <p:cNvPicPr>
            <a:picLocks noChangeAspect="1"/>
          </p:cNvPicPr>
          <p:nvPr/>
        </p:nvPicPr>
        <p:blipFill>
          <a:blip r:embed="rId3"/>
          <a:stretch>
            <a:fillRect/>
          </a:stretch>
        </p:blipFill>
        <p:spPr>
          <a:xfrm>
            <a:off x="1394050" y="3768377"/>
            <a:ext cx="4274389" cy="2137195"/>
          </a:xfrm>
          <a:prstGeom prst="rect">
            <a:avLst/>
          </a:prstGeom>
        </p:spPr>
      </p:pic>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2355</Words>
  <Application>Microsoft Macintosh PowerPoint</Application>
  <PresentationFormat>Grand écran</PresentationFormat>
  <Paragraphs>276</Paragraphs>
  <Slides>32</Slides>
  <Notes>32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32</vt:i4>
      </vt:variant>
    </vt:vector>
  </HeadingPairs>
  <TitlesOfParts>
    <vt:vector size="41" baseType="lpstr">
      <vt:lpstr>Arial</vt:lpstr>
      <vt:lpstr>Calibri</vt:lpstr>
      <vt:lpstr>Calibri Light</vt:lpstr>
      <vt:lpstr>Courier New</vt:lpstr>
      <vt:lpstr>Montserrat ExtraBold</vt:lpstr>
      <vt:lpstr>Playfair Display</vt:lpstr>
      <vt:lpstr>Work Sans</vt:lpstr>
      <vt:lpstr>Work Sans Medium</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DE GARRIGUES Nicolas</dc:creator>
  <cp:lastModifiedBy>DE GARRIGUES Nicolas</cp:lastModifiedBy>
  <cp:revision>1</cp:revision>
  <dcterms:created xsi:type="dcterms:W3CDTF">2022-09-13T09:10:27Z</dcterms:created>
  <dcterms:modified xsi:type="dcterms:W3CDTF">2022-09-13T09:10:58Z</dcterms:modified>
</cp:coreProperties>
</file>