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6AB25-9223-4A88-8C88-C9CFE19C5FE8}" v="20" dt="2021-12-04T04:39:05.633"/>
    <p1510:client id="{4086A72F-FAF0-9760-EA19-8299965D35F8}" v="1095" dt="2021-12-04T04:09:26.105"/>
    <p1510:client id="{EBF7B438-5261-4E95-9E79-FF0B899F201B}" v="48" dt="2021-12-03T07:40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ef Halawi" userId="S::atef.halawi@mail.mcgill.ca::d7594281-32a2-4fdd-8a8d-39abfe27155b" providerId="AD" clId="Web-{EBF7B438-5261-4E95-9E79-FF0B899F201B}"/>
    <pc:docChg chg="addSld modSld">
      <pc:chgData name="Atef Halawi" userId="S::atef.halawi@mail.mcgill.ca::d7594281-32a2-4fdd-8a8d-39abfe27155b" providerId="AD" clId="Web-{EBF7B438-5261-4E95-9E79-FF0B899F201B}" dt="2021-12-03T07:40:23.530" v="44"/>
      <pc:docMkLst>
        <pc:docMk/>
      </pc:docMkLst>
      <pc:sldChg chg="modSp">
        <pc:chgData name="Atef Halawi" userId="S::atef.halawi@mail.mcgill.ca::d7594281-32a2-4fdd-8a8d-39abfe27155b" providerId="AD" clId="Web-{EBF7B438-5261-4E95-9E79-FF0B899F201B}" dt="2021-12-03T07:39:45.342" v="35" actId="20577"/>
        <pc:sldMkLst>
          <pc:docMk/>
          <pc:sldMk cId="1194440229" sldId="256"/>
        </pc:sldMkLst>
        <pc:spChg chg="mod">
          <ac:chgData name="Atef Halawi" userId="S::atef.halawi@mail.mcgill.ca::d7594281-32a2-4fdd-8a8d-39abfe27155b" providerId="AD" clId="Web-{EBF7B438-5261-4E95-9E79-FF0B899F201B}" dt="2021-12-03T07:39:14.904" v="25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Atef Halawi" userId="S::atef.halawi@mail.mcgill.ca::d7594281-32a2-4fdd-8a8d-39abfe27155b" providerId="AD" clId="Web-{EBF7B438-5261-4E95-9E79-FF0B899F201B}" dt="2021-12-03T07:39:45.342" v="35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delSp modSp new">
        <pc:chgData name="Atef Halawi" userId="S::atef.halawi@mail.mcgill.ca::d7594281-32a2-4fdd-8a8d-39abfe27155b" providerId="AD" clId="Web-{EBF7B438-5261-4E95-9E79-FF0B899F201B}" dt="2021-12-03T07:40:23.530" v="44"/>
        <pc:sldMkLst>
          <pc:docMk/>
          <pc:sldMk cId="1801708651" sldId="257"/>
        </pc:sldMkLst>
        <pc:spChg chg="mod">
          <ac:chgData name="Atef Halawi" userId="S::atef.halawi@mail.mcgill.ca::d7594281-32a2-4fdd-8a8d-39abfe27155b" providerId="AD" clId="Web-{EBF7B438-5261-4E95-9E79-FF0B899F201B}" dt="2021-12-03T07:40:09.952" v="43" actId="1076"/>
          <ac:spMkLst>
            <pc:docMk/>
            <pc:sldMk cId="1801708651" sldId="257"/>
            <ac:spMk id="2" creationId="{6E9A32EA-7021-4C12-9CBA-13D3CA23D18F}"/>
          </ac:spMkLst>
        </pc:spChg>
        <pc:spChg chg="del">
          <ac:chgData name="Atef Halawi" userId="S::atef.halawi@mail.mcgill.ca::d7594281-32a2-4fdd-8a8d-39abfe27155b" providerId="AD" clId="Web-{EBF7B438-5261-4E95-9E79-FF0B899F201B}" dt="2021-12-03T07:40:23.530" v="44"/>
          <ac:spMkLst>
            <pc:docMk/>
            <pc:sldMk cId="1801708651" sldId="257"/>
            <ac:spMk id="3" creationId="{26E5E12E-66EB-4B73-AF58-7829D83592D4}"/>
          </ac:spMkLst>
        </pc:spChg>
      </pc:sldChg>
    </pc:docChg>
  </pc:docChgLst>
  <pc:docChgLst>
    <pc:chgData name="Atef Halawi" userId="S::atef.halawi@mail.mcgill.ca::d7594281-32a2-4fdd-8a8d-39abfe27155b" providerId="AD" clId="Web-{4086A72F-FAF0-9760-EA19-8299965D35F8}"/>
    <pc:docChg chg="addSld modSld">
      <pc:chgData name="Atef Halawi" userId="S::atef.halawi@mail.mcgill.ca::d7594281-32a2-4fdd-8a8d-39abfe27155b" providerId="AD" clId="Web-{4086A72F-FAF0-9760-EA19-8299965D35F8}" dt="2021-12-04T04:09:26.105" v="930" actId="1076"/>
      <pc:docMkLst>
        <pc:docMk/>
      </pc:docMkLst>
      <pc:sldChg chg="addSp delSp modSp mod setBg">
        <pc:chgData name="Atef Halawi" userId="S::atef.halawi@mail.mcgill.ca::d7594281-32a2-4fdd-8a8d-39abfe27155b" providerId="AD" clId="Web-{4086A72F-FAF0-9760-EA19-8299965D35F8}" dt="2021-12-04T03:46:57.946" v="535" actId="20577"/>
        <pc:sldMkLst>
          <pc:docMk/>
          <pc:sldMk cId="1801708651" sldId="257"/>
        </pc:sldMkLst>
        <pc:spChg chg="mod">
          <ac:chgData name="Atef Halawi" userId="S::atef.halawi@mail.mcgill.ca::d7594281-32a2-4fdd-8a8d-39abfe27155b" providerId="AD" clId="Web-{4086A72F-FAF0-9760-EA19-8299965D35F8}" dt="2021-12-04T03:46:57.946" v="535" actId="20577"/>
          <ac:spMkLst>
            <pc:docMk/>
            <pc:sldMk cId="1801708651" sldId="257"/>
            <ac:spMk id="2" creationId="{6E9A32EA-7021-4C12-9CBA-13D3CA23D18F}"/>
          </ac:spMkLst>
        </pc:spChg>
        <pc:spChg chg="add mod ord">
          <ac:chgData name="Atef Halawi" userId="S::atef.halawi@mail.mcgill.ca::d7594281-32a2-4fdd-8a8d-39abfe27155b" providerId="AD" clId="Web-{4086A72F-FAF0-9760-EA19-8299965D35F8}" dt="2021-12-04T03:09:51.243" v="41"/>
          <ac:spMkLst>
            <pc:docMk/>
            <pc:sldMk cId="1801708651" sldId="257"/>
            <ac:spMk id="3" creationId="{741028E0-7CB0-4DFD-B6DF-3D267A43A8E8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13:09.027" v="92" actId="1076"/>
          <ac:spMkLst>
            <pc:docMk/>
            <pc:sldMk cId="1801708651" sldId="257"/>
            <ac:spMk id="6" creationId="{04A9743A-DAC6-4A6A-8F87-2E9AB4768A81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13:06.683" v="91" actId="1076"/>
          <ac:spMkLst>
            <pc:docMk/>
            <pc:sldMk cId="1801708651" sldId="257"/>
            <ac:spMk id="8" creationId="{E90D71B7-8892-4A55-9DB4-651CE59025BA}"/>
          </ac:spMkLst>
        </pc:spChg>
        <pc:spChg chg="add">
          <ac:chgData name="Atef Halawi" userId="S::atef.halawi@mail.mcgill.ca::d7594281-32a2-4fdd-8a8d-39abfe27155b" providerId="AD" clId="Web-{4086A72F-FAF0-9760-EA19-8299965D35F8}" dt="2021-12-04T03:09:51.243" v="41"/>
          <ac:spMkLst>
            <pc:docMk/>
            <pc:sldMk cId="1801708651" sldId="257"/>
            <ac:spMk id="10" creationId="{E9F26AF7-9AC1-49A4-8F89-2C63E1C0A0BB}"/>
          </ac:spMkLst>
        </pc:spChg>
        <pc:picChg chg="add del mod ord">
          <ac:chgData name="Atef Halawi" userId="S::atef.halawi@mail.mcgill.ca::d7594281-32a2-4fdd-8a8d-39abfe27155b" providerId="AD" clId="Web-{4086A72F-FAF0-9760-EA19-8299965D35F8}" dt="2021-12-04T03:12:37.386" v="85"/>
          <ac:picMkLst>
            <pc:docMk/>
            <pc:sldMk cId="1801708651" sldId="257"/>
            <ac:picMk id="4" creationId="{99A25D3E-A356-4C0E-A52E-A39AFB9AA2CC}"/>
          </ac:picMkLst>
        </pc:picChg>
        <pc:picChg chg="add mod">
          <ac:chgData name="Atef Halawi" userId="S::atef.halawi@mail.mcgill.ca::d7594281-32a2-4fdd-8a8d-39abfe27155b" providerId="AD" clId="Web-{4086A72F-FAF0-9760-EA19-8299965D35F8}" dt="2021-12-04T03:09:51.243" v="41"/>
          <ac:picMkLst>
            <pc:docMk/>
            <pc:sldMk cId="1801708651" sldId="257"/>
            <ac:picMk id="5" creationId="{9B4A1B7B-22B2-4D8D-9DEA-07183815C8CB}"/>
          </ac:picMkLst>
        </pc:picChg>
        <pc:picChg chg="add mod">
          <ac:chgData name="Atef Halawi" userId="S::atef.halawi@mail.mcgill.ca::d7594281-32a2-4fdd-8a8d-39abfe27155b" providerId="AD" clId="Web-{4086A72F-FAF0-9760-EA19-8299965D35F8}" dt="2021-12-04T03:13:03.558" v="90" actId="14100"/>
          <ac:picMkLst>
            <pc:docMk/>
            <pc:sldMk cId="1801708651" sldId="257"/>
            <ac:picMk id="7" creationId="{BD91F7B9-647A-409F-9410-E055866482BC}"/>
          </ac:picMkLst>
        </pc:picChg>
      </pc:sldChg>
      <pc:sldChg chg="addSp delSp modSp new">
        <pc:chgData name="Atef Halawi" userId="S::atef.halawi@mail.mcgill.ca::d7594281-32a2-4fdd-8a8d-39abfe27155b" providerId="AD" clId="Web-{4086A72F-FAF0-9760-EA19-8299965D35F8}" dt="2021-12-04T03:17:57.046" v="207" actId="20577"/>
        <pc:sldMkLst>
          <pc:docMk/>
          <pc:sldMk cId="644637315" sldId="258"/>
        </pc:sldMkLst>
        <pc:spChg chg="mod">
          <ac:chgData name="Atef Halawi" userId="S::atef.halawi@mail.mcgill.ca::d7594281-32a2-4fdd-8a8d-39abfe27155b" providerId="AD" clId="Web-{4086A72F-FAF0-9760-EA19-8299965D35F8}" dt="2021-12-04T03:16:45.170" v="169" actId="1076"/>
          <ac:spMkLst>
            <pc:docMk/>
            <pc:sldMk cId="644637315" sldId="258"/>
            <ac:spMk id="2" creationId="{9244EED2-4FA6-4E16-8636-CA5C364990E8}"/>
          </ac:spMkLst>
        </pc:spChg>
        <pc:spChg chg="mod">
          <ac:chgData name="Atef Halawi" userId="S::atef.halawi@mail.mcgill.ca::d7594281-32a2-4fdd-8a8d-39abfe27155b" providerId="AD" clId="Web-{4086A72F-FAF0-9760-EA19-8299965D35F8}" dt="2021-12-04T03:17:57.046" v="207" actId="20577"/>
          <ac:spMkLst>
            <pc:docMk/>
            <pc:sldMk cId="644637315" sldId="258"/>
            <ac:spMk id="3" creationId="{2861FB72-009F-499B-A3F0-E7284CE73421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17:00.905" v="172" actId="1076"/>
          <ac:spMkLst>
            <pc:docMk/>
            <pc:sldMk cId="644637315" sldId="258"/>
            <ac:spMk id="9" creationId="{A446421B-0F37-472C-A31F-2F266781DB6D}"/>
          </ac:spMkLst>
        </pc:spChg>
        <pc:picChg chg="add mod">
          <ac:chgData name="Atef Halawi" userId="S::atef.halawi@mail.mcgill.ca::d7594281-32a2-4fdd-8a8d-39abfe27155b" providerId="AD" clId="Web-{4086A72F-FAF0-9760-EA19-8299965D35F8}" dt="2021-12-04T03:16:55.217" v="171" actId="1076"/>
          <ac:picMkLst>
            <pc:docMk/>
            <pc:sldMk cId="644637315" sldId="258"/>
            <ac:picMk id="4" creationId="{63429AF1-F6B3-482C-8C07-8727E5A7567A}"/>
          </ac:picMkLst>
        </pc:picChg>
        <pc:inkChg chg="add del">
          <ac:chgData name="Atef Halawi" userId="S::atef.halawi@mail.mcgill.ca::d7594281-32a2-4fdd-8a8d-39abfe27155b" providerId="AD" clId="Web-{4086A72F-FAF0-9760-EA19-8299965D35F8}" dt="2021-12-04T03:16:01.451" v="149"/>
          <ac:inkMkLst>
            <pc:docMk/>
            <pc:sldMk cId="644637315" sldId="258"/>
            <ac:inkMk id="5" creationId="{0C4CF112-6F41-4169-B039-7A6054343796}"/>
          </ac:inkMkLst>
        </pc:inkChg>
        <pc:inkChg chg="add del">
          <ac:chgData name="Atef Halawi" userId="S::atef.halawi@mail.mcgill.ca::d7594281-32a2-4fdd-8a8d-39abfe27155b" providerId="AD" clId="Web-{4086A72F-FAF0-9760-EA19-8299965D35F8}" dt="2021-12-04T03:15:56.701" v="148"/>
          <ac:inkMkLst>
            <pc:docMk/>
            <pc:sldMk cId="644637315" sldId="258"/>
            <ac:inkMk id="6" creationId="{B551D37B-5DA8-4004-8676-DA78BF6AB34F}"/>
          </ac:inkMkLst>
        </pc:inkChg>
        <pc:inkChg chg="add">
          <ac:chgData name="Atef Halawi" userId="S::atef.halawi@mail.mcgill.ca::d7594281-32a2-4fdd-8a8d-39abfe27155b" providerId="AD" clId="Web-{4086A72F-FAF0-9760-EA19-8299965D35F8}" dt="2021-12-04T03:16:05.607" v="150"/>
          <ac:inkMkLst>
            <pc:docMk/>
            <pc:sldMk cId="644637315" sldId="258"/>
            <ac:inkMk id="7" creationId="{C37ACB96-3030-4E5E-9351-778AF87D0CC5}"/>
          </ac:inkMkLst>
        </pc:inkChg>
        <pc:inkChg chg="add del">
          <ac:chgData name="Atef Halawi" userId="S::atef.halawi@mail.mcgill.ca::d7594281-32a2-4fdd-8a8d-39abfe27155b" providerId="AD" clId="Web-{4086A72F-FAF0-9760-EA19-8299965D35F8}" dt="2021-12-04T03:16:07.123" v="152"/>
          <ac:inkMkLst>
            <pc:docMk/>
            <pc:sldMk cId="644637315" sldId="258"/>
            <ac:inkMk id="8" creationId="{320C1317-9422-4A5E-8E5C-D3E85DD37422}"/>
          </ac:inkMkLst>
        </pc:inkChg>
      </pc:sldChg>
      <pc:sldChg chg="addSp delSp modSp new">
        <pc:chgData name="Atef Halawi" userId="S::atef.halawi@mail.mcgill.ca::d7594281-32a2-4fdd-8a8d-39abfe27155b" providerId="AD" clId="Web-{4086A72F-FAF0-9760-EA19-8299965D35F8}" dt="2021-12-04T04:07:35.213" v="914" actId="1076"/>
        <pc:sldMkLst>
          <pc:docMk/>
          <pc:sldMk cId="1630410332" sldId="259"/>
        </pc:sldMkLst>
        <pc:spChg chg="mod">
          <ac:chgData name="Atef Halawi" userId="S::atef.halawi@mail.mcgill.ca::d7594281-32a2-4fdd-8a8d-39abfe27155b" providerId="AD" clId="Web-{4086A72F-FAF0-9760-EA19-8299965D35F8}" dt="2021-12-04T03:18:43.860" v="215" actId="1076"/>
          <ac:spMkLst>
            <pc:docMk/>
            <pc:sldMk cId="1630410332" sldId="259"/>
            <ac:spMk id="2" creationId="{CC62E2F1-B4AC-4CA4-A68C-6AEC07E1D2C8}"/>
          </ac:spMkLst>
        </pc:spChg>
        <pc:spChg chg="mod">
          <ac:chgData name="Atef Halawi" userId="S::atef.halawi@mail.mcgill.ca::d7594281-32a2-4fdd-8a8d-39abfe27155b" providerId="AD" clId="Web-{4086A72F-FAF0-9760-EA19-8299965D35F8}" dt="2021-12-04T04:07:08.322" v="911" actId="20577"/>
          <ac:spMkLst>
            <pc:docMk/>
            <pc:sldMk cId="1630410332" sldId="259"/>
            <ac:spMk id="3" creationId="{FEB152C2-6F29-4667-8B36-21CF8FC28AE5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6:33.806" v="904" actId="1076"/>
          <ac:spMkLst>
            <pc:docMk/>
            <pc:sldMk cId="1630410332" sldId="259"/>
            <ac:spMk id="7" creationId="{D83FCF1B-4283-4B76-BC64-1486132B588C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6:52.197" v="908" actId="1076"/>
          <ac:spMkLst>
            <pc:docMk/>
            <pc:sldMk cId="1630410332" sldId="259"/>
            <ac:spMk id="9" creationId="{D829A032-F232-4F82-877C-214A055FF08F}"/>
          </ac:spMkLst>
        </pc:spChg>
        <pc:spChg chg="add del mod">
          <ac:chgData name="Atef Halawi" userId="S::atef.halawi@mail.mcgill.ca::d7594281-32a2-4fdd-8a8d-39abfe27155b" providerId="AD" clId="Web-{4086A72F-FAF0-9760-EA19-8299965D35F8}" dt="2021-12-04T03:23:23.988" v="331"/>
          <ac:spMkLst>
            <pc:docMk/>
            <pc:sldMk cId="1630410332" sldId="259"/>
            <ac:spMk id="10" creationId="{2A99921E-B215-4A8E-A354-FC24CFD85EBE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24:06.520" v="340" actId="1076"/>
          <ac:spMkLst>
            <pc:docMk/>
            <pc:sldMk cId="1630410332" sldId="259"/>
            <ac:spMk id="13" creationId="{8129B48E-E027-4EF8-A498-E10A80FB2F97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26:40.007" v="375" actId="1076"/>
          <ac:spMkLst>
            <pc:docMk/>
            <pc:sldMk cId="1630410332" sldId="259"/>
            <ac:spMk id="15" creationId="{821F00D4-DD90-49B3-98A8-AE740F85BE3F}"/>
          </ac:spMkLst>
        </pc:spChg>
        <pc:spChg chg="add del mod">
          <ac:chgData name="Atef Halawi" userId="S::atef.halawi@mail.mcgill.ca::d7594281-32a2-4fdd-8a8d-39abfe27155b" providerId="AD" clId="Web-{4086A72F-FAF0-9760-EA19-8299965D35F8}" dt="2021-12-04T03:28:07.383" v="398"/>
          <ac:spMkLst>
            <pc:docMk/>
            <pc:sldMk cId="1630410332" sldId="259"/>
            <ac:spMk id="21" creationId="{0C29465C-A3D2-4FA0-8F46-01309290589B}"/>
          </ac:spMkLst>
        </pc:spChg>
        <pc:picChg chg="add del mod">
          <ac:chgData name="Atef Halawi" userId="S::atef.halawi@mail.mcgill.ca::d7594281-32a2-4fdd-8a8d-39abfe27155b" providerId="AD" clId="Web-{4086A72F-FAF0-9760-EA19-8299965D35F8}" dt="2021-12-04T03:20:12.829" v="272"/>
          <ac:picMkLst>
            <pc:docMk/>
            <pc:sldMk cId="1630410332" sldId="259"/>
            <ac:picMk id="4" creationId="{31339116-F525-4EF1-B839-9ABD680B04A0}"/>
          </ac:picMkLst>
        </pc:picChg>
        <pc:picChg chg="add del mod">
          <ac:chgData name="Atef Halawi" userId="S::atef.halawi@mail.mcgill.ca::d7594281-32a2-4fdd-8a8d-39abfe27155b" providerId="AD" clId="Web-{4086A72F-FAF0-9760-EA19-8299965D35F8}" dt="2021-12-04T03:25:38.459" v="367" actId="1076"/>
          <ac:picMkLst>
            <pc:docMk/>
            <pc:sldMk cId="1630410332" sldId="259"/>
            <ac:picMk id="11" creationId="{C3AB408A-4E65-4C95-BEE4-81853040A40F}"/>
          </ac:picMkLst>
        </pc:picChg>
        <pc:picChg chg="add mod">
          <ac:chgData name="Atef Halawi" userId="S::atef.halawi@mail.mcgill.ca::d7594281-32a2-4fdd-8a8d-39abfe27155b" providerId="AD" clId="Web-{4086A72F-FAF0-9760-EA19-8299965D35F8}" dt="2021-12-04T03:25:32.396" v="366" actId="1076"/>
          <ac:picMkLst>
            <pc:docMk/>
            <pc:sldMk cId="1630410332" sldId="259"/>
            <ac:picMk id="14" creationId="{5489E2CB-09D6-4E7D-A18C-3E74754E19DF}"/>
          </ac:picMkLst>
        </pc:picChg>
        <pc:cxnChg chg="add del mod">
          <ac:chgData name="Atef Halawi" userId="S::atef.halawi@mail.mcgill.ca::d7594281-32a2-4fdd-8a8d-39abfe27155b" providerId="AD" clId="Web-{4086A72F-FAF0-9760-EA19-8299965D35F8}" dt="2021-12-04T03:20:24.205" v="276"/>
          <ac:cxnSpMkLst>
            <pc:docMk/>
            <pc:sldMk cId="1630410332" sldId="259"/>
            <ac:cxnSpMk id="5" creationId="{E3FCC331-A213-4DAD-B425-D78407BD38B3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6:31.103" v="903" actId="1076"/>
          <ac:cxnSpMkLst>
            <pc:docMk/>
            <pc:sldMk cId="1630410332" sldId="259"/>
            <ac:cxnSpMk id="6" creationId="{6C1B70A0-2FB1-4B0E-A8E6-1E6F317A06EF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6:53.978" v="909" actId="1076"/>
          <ac:cxnSpMkLst>
            <pc:docMk/>
            <pc:sldMk cId="1630410332" sldId="259"/>
            <ac:cxnSpMk id="8" creationId="{662DB034-1772-40EA-B7B1-BC4BE8A9227C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7:29.994" v="913" actId="1076"/>
          <ac:cxnSpMkLst>
            <pc:docMk/>
            <pc:sldMk cId="1630410332" sldId="259"/>
            <ac:cxnSpMk id="12" creationId="{1C150178-DED2-4471-80DA-B413C74FB6BF}"/>
          </ac:cxnSpMkLst>
        </pc:cxnChg>
        <pc:cxnChg chg="add del">
          <ac:chgData name="Atef Halawi" userId="S::atef.halawi@mail.mcgill.ca::d7594281-32a2-4fdd-8a8d-39abfe27155b" providerId="AD" clId="Web-{4086A72F-FAF0-9760-EA19-8299965D35F8}" dt="2021-12-04T03:26:52.757" v="377"/>
          <ac:cxnSpMkLst>
            <pc:docMk/>
            <pc:sldMk cId="1630410332" sldId="259"/>
            <ac:cxnSpMk id="16" creationId="{3CB9DDC6-51A2-4361-847A-1C2970686A18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7:35.213" v="914" actId="1076"/>
          <ac:cxnSpMkLst>
            <pc:docMk/>
            <pc:sldMk cId="1630410332" sldId="259"/>
            <ac:cxnSpMk id="17" creationId="{05B11624-3149-4228-A6BF-490BD97D3C71}"/>
          </ac:cxnSpMkLst>
        </pc:cxnChg>
        <pc:cxnChg chg="add del">
          <ac:chgData name="Atef Halawi" userId="S::atef.halawi@mail.mcgill.ca::d7594281-32a2-4fdd-8a8d-39abfe27155b" providerId="AD" clId="Web-{4086A72F-FAF0-9760-EA19-8299965D35F8}" dt="2021-12-04T03:27:17.617" v="382"/>
          <ac:cxnSpMkLst>
            <pc:docMk/>
            <pc:sldMk cId="1630410332" sldId="259"/>
            <ac:cxnSpMk id="18" creationId="{999324CF-B9A7-4F37-A597-A31296785A4D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3:27:29.039" v="387" actId="1076"/>
          <ac:cxnSpMkLst>
            <pc:docMk/>
            <pc:sldMk cId="1630410332" sldId="259"/>
            <ac:cxnSpMk id="19" creationId="{66EB60D3-4BCC-4143-8914-9BB4B782E1F2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7:11.416" v="912" actId="1076"/>
          <ac:cxnSpMkLst>
            <pc:docMk/>
            <pc:sldMk cId="1630410332" sldId="259"/>
            <ac:cxnSpMk id="20" creationId="{E8DF160E-53E7-47CE-BC39-C422CD4CF3B6}"/>
          </ac:cxnSpMkLst>
        </pc:cxnChg>
      </pc:sldChg>
      <pc:sldChg chg="addSp delSp modSp new">
        <pc:chgData name="Atef Halawi" userId="S::atef.halawi@mail.mcgill.ca::d7594281-32a2-4fdd-8a8d-39abfe27155b" providerId="AD" clId="Web-{4086A72F-FAF0-9760-EA19-8299965D35F8}" dt="2021-12-04T04:06:08.024" v="900" actId="20577"/>
        <pc:sldMkLst>
          <pc:docMk/>
          <pc:sldMk cId="2051849781" sldId="260"/>
        </pc:sldMkLst>
        <pc:spChg chg="mod">
          <ac:chgData name="Atef Halawi" userId="S::atef.halawi@mail.mcgill.ca::d7594281-32a2-4fdd-8a8d-39abfe27155b" providerId="AD" clId="Web-{4086A72F-FAF0-9760-EA19-8299965D35F8}" dt="2021-12-04T03:29:40.556" v="430" actId="1076"/>
          <ac:spMkLst>
            <pc:docMk/>
            <pc:sldMk cId="2051849781" sldId="260"/>
            <ac:spMk id="2" creationId="{8DC84AD9-D803-4BA1-84E6-64B6ABD542AA}"/>
          </ac:spMkLst>
        </pc:spChg>
        <pc:spChg chg="del">
          <ac:chgData name="Atef Halawi" userId="S::atef.halawi@mail.mcgill.ca::d7594281-32a2-4fdd-8a8d-39abfe27155b" providerId="AD" clId="Web-{4086A72F-FAF0-9760-EA19-8299965D35F8}" dt="2021-12-04T03:29:43.072" v="431"/>
          <ac:spMkLst>
            <pc:docMk/>
            <pc:sldMk cId="2051849781" sldId="260"/>
            <ac:spMk id="3" creationId="{40919261-58BC-4C46-96F7-34565AC20948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5:53.149" v="899" actId="20577"/>
          <ac:spMkLst>
            <pc:docMk/>
            <pc:sldMk cId="2051849781" sldId="260"/>
            <ac:spMk id="5" creationId="{EE843ADF-160A-4DFC-BA5D-590265C913D4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4:39.242" v="882" actId="20577"/>
          <ac:spMkLst>
            <pc:docMk/>
            <pc:sldMk cId="2051849781" sldId="260"/>
            <ac:spMk id="9" creationId="{B305BE1C-AD8D-4C85-941A-CAFFDBF77AB4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5:35.821" v="896" actId="1076"/>
          <ac:spMkLst>
            <pc:docMk/>
            <pc:sldMk cId="2051849781" sldId="260"/>
            <ac:spMk id="13" creationId="{1CF5C59B-0C14-4B45-887D-35B307467A6C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6:08.024" v="900" actId="20577"/>
          <ac:spMkLst>
            <pc:docMk/>
            <pc:sldMk cId="2051849781" sldId="260"/>
            <ac:spMk id="19" creationId="{D8FAFAB6-3CCF-4860-A77C-93EFA10CCE9F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43:59.412" v="506" actId="1076"/>
          <ac:spMkLst>
            <pc:docMk/>
            <pc:sldMk cId="2051849781" sldId="260"/>
            <ac:spMk id="28" creationId="{57DB21C7-AD57-482B-8122-0A25E7D57BF6}"/>
          </ac:spMkLst>
        </pc:spChg>
        <pc:picChg chg="add">
          <ac:chgData name="Atef Halawi" userId="S::atef.halawi@mail.mcgill.ca::d7594281-32a2-4fdd-8a8d-39abfe27155b" providerId="AD" clId="Web-{4086A72F-FAF0-9760-EA19-8299965D35F8}" dt="2021-12-04T03:29:43.759" v="437"/>
          <ac:picMkLst>
            <pc:docMk/>
            <pc:sldMk cId="2051849781" sldId="260"/>
            <ac:picMk id="15" creationId="{377FB9B6-DD91-4935-85D0-F157C6D7322D}"/>
          </ac:picMkLst>
        </pc:picChg>
        <pc:picChg chg="add">
          <ac:chgData name="Atef Halawi" userId="S::atef.halawi@mail.mcgill.ca::d7594281-32a2-4fdd-8a8d-39abfe27155b" providerId="AD" clId="Web-{4086A72F-FAF0-9760-EA19-8299965D35F8}" dt="2021-12-04T03:29:43.853" v="440"/>
          <ac:picMkLst>
            <pc:docMk/>
            <pc:sldMk cId="2051849781" sldId="260"/>
            <ac:picMk id="21" creationId="{32B59A61-465B-4E18-88C7-2F8369816FB6}"/>
          </ac:picMkLst>
        </pc:picChg>
        <pc:cxnChg chg="add mod">
          <ac:chgData name="Atef Halawi" userId="S::atef.halawi@mail.mcgill.ca::d7594281-32a2-4fdd-8a8d-39abfe27155b" providerId="AD" clId="Web-{4086A72F-FAF0-9760-EA19-8299965D35F8}" dt="2021-12-04T04:04:11.179" v="874" actId="14100"/>
          <ac:cxnSpMkLst>
            <pc:docMk/>
            <pc:sldMk cId="2051849781" sldId="260"/>
            <ac:cxnSpMk id="7" creationId="{D8DECC73-E72B-43BA-93F2-6AE6C94D768A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5:05.852" v="887" actId="14100"/>
          <ac:cxnSpMkLst>
            <pc:docMk/>
            <pc:sldMk cId="2051849781" sldId="260"/>
            <ac:cxnSpMk id="11" creationId="{DA1788A8-262A-4550-9BA2-A811D8AD054B}"/>
          </ac:cxnSpMkLst>
        </pc:cxnChg>
        <pc:cxnChg chg="add">
          <ac:chgData name="Atef Halawi" userId="S::atef.halawi@mail.mcgill.ca::d7594281-32a2-4fdd-8a8d-39abfe27155b" providerId="AD" clId="Web-{4086A72F-FAF0-9760-EA19-8299965D35F8}" dt="2021-12-04T03:29:43.775" v="438"/>
          <ac:cxnSpMkLst>
            <pc:docMk/>
            <pc:sldMk cId="2051849781" sldId="260"/>
            <ac:cxnSpMk id="17" creationId="{968BDD5B-D414-4201-8148-9CE043875380}"/>
          </ac:cxnSpMkLst>
        </pc:cxnChg>
        <pc:cxnChg chg="add">
          <ac:chgData name="Atef Halawi" userId="S::atef.halawi@mail.mcgill.ca::d7594281-32a2-4fdd-8a8d-39abfe27155b" providerId="AD" clId="Web-{4086A72F-FAF0-9760-EA19-8299965D35F8}" dt="2021-12-04T03:29:43.869" v="441"/>
          <ac:cxnSpMkLst>
            <pc:docMk/>
            <pc:sldMk cId="2051849781" sldId="260"/>
            <ac:cxnSpMk id="23" creationId="{D767DC93-F671-4BCA-9965-E2741451B07D}"/>
          </ac:cxnSpMkLst>
        </pc:cxnChg>
        <pc:cxnChg chg="add">
          <ac:chgData name="Atef Halawi" userId="S::atef.halawi@mail.mcgill.ca::d7594281-32a2-4fdd-8a8d-39abfe27155b" providerId="AD" clId="Web-{4086A72F-FAF0-9760-EA19-8299965D35F8}" dt="2021-12-04T03:29:43.869" v="442"/>
          <ac:cxnSpMkLst>
            <pc:docMk/>
            <pc:sldMk cId="2051849781" sldId="260"/>
            <ac:cxnSpMk id="25" creationId="{FF52550F-EFB2-464D-9327-830D9426925F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5:48.696" v="898" actId="1076"/>
          <ac:cxnSpMkLst>
            <pc:docMk/>
            <pc:sldMk cId="2051849781" sldId="260"/>
            <ac:cxnSpMk id="27" creationId="{3B0BD4AC-18FF-448A-BD87-23DE74437411}"/>
          </ac:cxnSpMkLst>
        </pc:cxnChg>
      </pc:sldChg>
      <pc:sldChg chg="addSp delSp modSp new">
        <pc:chgData name="Atef Halawi" userId="S::atef.halawi@mail.mcgill.ca::d7594281-32a2-4fdd-8a8d-39abfe27155b" providerId="AD" clId="Web-{4086A72F-FAF0-9760-EA19-8299965D35F8}" dt="2021-12-04T04:09:26.105" v="930" actId="1076"/>
        <pc:sldMkLst>
          <pc:docMk/>
          <pc:sldMk cId="641190471" sldId="261"/>
        </pc:sldMkLst>
        <pc:spChg chg="mod">
          <ac:chgData name="Atef Halawi" userId="S::atef.halawi@mail.mcgill.ca::d7594281-32a2-4fdd-8a8d-39abfe27155b" providerId="AD" clId="Web-{4086A72F-FAF0-9760-EA19-8299965D35F8}" dt="2021-12-04T03:53:26.092" v="649" actId="20577"/>
          <ac:spMkLst>
            <pc:docMk/>
            <pc:sldMk cId="641190471" sldId="261"/>
            <ac:spMk id="2" creationId="{B9A053A7-315D-46C1-857D-78547AE81C10}"/>
          </ac:spMkLst>
        </pc:spChg>
        <pc:spChg chg="mod">
          <ac:chgData name="Atef Halawi" userId="S::atef.halawi@mail.mcgill.ca::d7594281-32a2-4fdd-8a8d-39abfe27155b" providerId="AD" clId="Web-{4086A72F-FAF0-9760-EA19-8299965D35F8}" dt="2021-12-04T03:53:40.764" v="655" actId="14100"/>
          <ac:spMkLst>
            <pc:docMk/>
            <pc:sldMk cId="641190471" sldId="261"/>
            <ac:spMk id="3" creationId="{ED6A0B40-C4A0-411E-B6CD-ED36704120A3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44:25.131" v="510" actId="1076"/>
          <ac:spMkLst>
            <pc:docMk/>
            <pc:sldMk cId="641190471" sldId="261"/>
            <ac:spMk id="6" creationId="{AA9460B6-7E02-4D67-9809-3DC0D6771671}"/>
          </ac:spMkLst>
        </pc:spChg>
        <pc:spChg chg="add del">
          <ac:chgData name="Atef Halawi" userId="S::atef.halawi@mail.mcgill.ca::d7594281-32a2-4fdd-8a8d-39abfe27155b" providerId="AD" clId="Web-{4086A72F-FAF0-9760-EA19-8299965D35F8}" dt="2021-12-04T03:45:10.100" v="514"/>
          <ac:spMkLst>
            <pc:docMk/>
            <pc:sldMk cId="641190471" sldId="261"/>
            <ac:spMk id="8" creationId="{C9D6260F-EF00-4938-BB21-6D155B42D467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53:36.779" v="654" actId="20577"/>
          <ac:spMkLst>
            <pc:docMk/>
            <pc:sldMk cId="641190471" sldId="261"/>
            <ac:spMk id="10" creationId="{BE8263E5-D5EE-4B73-9F68-48D715021ADD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3:50:10.948" v="576" actId="1076"/>
          <ac:spMkLst>
            <pc:docMk/>
            <pc:sldMk cId="641190471" sldId="261"/>
            <ac:spMk id="11" creationId="{F87546C1-B496-4B88-BBCF-017CA52E4D42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8:48.277" v="924" actId="14100"/>
          <ac:spMkLst>
            <pc:docMk/>
            <pc:sldMk cId="641190471" sldId="261"/>
            <ac:spMk id="16" creationId="{81F99DC2-3670-4282-9615-6F50246E1DEF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8:08.682" v="917" actId="1076"/>
          <ac:spMkLst>
            <pc:docMk/>
            <pc:sldMk cId="641190471" sldId="261"/>
            <ac:spMk id="21" creationId="{1D1A802D-118B-49B1-AA37-B851C5A8EB07}"/>
          </ac:spMkLst>
        </pc:spChg>
        <pc:picChg chg="add del mod">
          <ac:chgData name="Atef Halawi" userId="S::atef.halawi@mail.mcgill.ca::d7594281-32a2-4fdd-8a8d-39abfe27155b" providerId="AD" clId="Web-{4086A72F-FAF0-9760-EA19-8299965D35F8}" dt="2021-12-04T03:53:28.795" v="650"/>
          <ac:picMkLst>
            <pc:docMk/>
            <pc:sldMk cId="641190471" sldId="261"/>
            <ac:picMk id="15" creationId="{10F93F40-D092-4C87-9018-C49CD3C73C7E}"/>
          </ac:picMkLst>
        </pc:picChg>
        <pc:picChg chg="add mod">
          <ac:chgData name="Atef Halawi" userId="S::atef.halawi@mail.mcgill.ca::d7594281-32a2-4fdd-8a8d-39abfe27155b" providerId="AD" clId="Web-{4086A72F-FAF0-9760-EA19-8299965D35F8}" dt="2021-12-04T03:59:14.565" v="755" actId="1076"/>
          <ac:picMkLst>
            <pc:docMk/>
            <pc:sldMk cId="641190471" sldId="261"/>
            <ac:picMk id="17" creationId="{D668A46C-F279-46A0-B66D-AEE8E36F039B}"/>
          </ac:picMkLst>
        </pc:picChg>
        <pc:inkChg chg="add">
          <ac:chgData name="Atef Halawi" userId="S::atef.halawi@mail.mcgill.ca::d7594281-32a2-4fdd-8a8d-39abfe27155b" providerId="AD" clId="Web-{4086A72F-FAF0-9760-EA19-8299965D35F8}" dt="2021-12-04T03:59:36.128" v="756"/>
          <ac:inkMkLst>
            <pc:docMk/>
            <pc:sldMk cId="641190471" sldId="261"/>
            <ac:inkMk id="19" creationId="{E1C9FE15-0284-4B8F-ABA9-7163705B6794}"/>
          </ac:inkMkLst>
        </pc:inkChg>
        <pc:inkChg chg="add del">
          <ac:chgData name="Atef Halawi" userId="S::atef.halawi@mail.mcgill.ca::d7594281-32a2-4fdd-8a8d-39abfe27155b" providerId="AD" clId="Web-{4086A72F-FAF0-9760-EA19-8299965D35F8}" dt="2021-12-04T03:59:39.847" v="758"/>
          <ac:inkMkLst>
            <pc:docMk/>
            <pc:sldMk cId="641190471" sldId="261"/>
            <ac:inkMk id="20" creationId="{06647592-F9F2-4B13-B324-1D6087594142}"/>
          </ac:inkMkLst>
        </pc:inkChg>
        <pc:cxnChg chg="add mod">
          <ac:chgData name="Atef Halawi" userId="S::atef.halawi@mail.mcgill.ca::d7594281-32a2-4fdd-8a8d-39abfe27155b" providerId="AD" clId="Web-{4086A72F-FAF0-9760-EA19-8299965D35F8}" dt="2021-12-04T03:43:20.989" v="500" actId="14100"/>
          <ac:cxnSpMkLst>
            <pc:docMk/>
            <pc:sldMk cId="641190471" sldId="261"/>
            <ac:cxnSpMk id="5" creationId="{9DD420CA-293C-4FDC-9B31-D759015E65AB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9:11.808" v="927" actId="14100"/>
          <ac:cxnSpMkLst>
            <pc:docMk/>
            <pc:sldMk cId="641190471" sldId="261"/>
            <ac:cxnSpMk id="12" creationId="{E5982AEF-3C53-41BC-B98F-63B3FEEEB37B}"/>
          </ac:cxnSpMkLst>
        </pc:cxnChg>
        <pc:cxnChg chg="add del mod">
          <ac:chgData name="Atef Halawi" userId="S::atef.halawi@mail.mcgill.ca::d7594281-32a2-4fdd-8a8d-39abfe27155b" providerId="AD" clId="Web-{4086A72F-FAF0-9760-EA19-8299965D35F8}" dt="2021-12-04T03:48:04.900" v="539"/>
          <ac:cxnSpMkLst>
            <pc:docMk/>
            <pc:sldMk cId="641190471" sldId="261"/>
            <ac:cxnSpMk id="13" creationId="{8AF7CF90-E37B-497D-A9B9-660242DA0D36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9:26.105" v="930" actId="1076"/>
          <ac:cxnSpMkLst>
            <pc:docMk/>
            <pc:sldMk cId="641190471" sldId="261"/>
            <ac:cxnSpMk id="14" creationId="{E3E74A59-83FE-4370-B633-0456C54247E9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4:08:51.105" v="925" actId="14100"/>
          <ac:cxnSpMkLst>
            <pc:docMk/>
            <pc:sldMk cId="641190471" sldId="261"/>
            <ac:cxnSpMk id="18" creationId="{E8587D62-1D76-46D0-9B20-0E75DA11FF2D}"/>
          </ac:cxnSpMkLst>
        </pc:cxnChg>
        <pc:cxnChg chg="add del mod">
          <ac:chgData name="Atef Halawi" userId="S::atef.halawi@mail.mcgill.ca::d7594281-32a2-4fdd-8a8d-39abfe27155b" providerId="AD" clId="Web-{4086A72F-FAF0-9760-EA19-8299965D35F8}" dt="2021-12-04T04:07:58.385" v="915"/>
          <ac:cxnSpMkLst>
            <pc:docMk/>
            <pc:sldMk cId="641190471" sldId="261"/>
            <ac:cxnSpMk id="22" creationId="{8D0873BB-937C-4E3D-959D-6E32C1985A5B}"/>
          </ac:cxnSpMkLst>
        </pc:cxnChg>
      </pc:sldChg>
      <pc:sldChg chg="addSp delSp modSp new">
        <pc:chgData name="Atef Halawi" userId="S::atef.halawi@mail.mcgill.ca::d7594281-32a2-4fdd-8a8d-39abfe27155b" providerId="AD" clId="Web-{4086A72F-FAF0-9760-EA19-8299965D35F8}" dt="2021-12-04T04:00:48.926" v="811" actId="1076"/>
        <pc:sldMkLst>
          <pc:docMk/>
          <pc:sldMk cId="2815199168" sldId="262"/>
        </pc:sldMkLst>
        <pc:spChg chg="mod">
          <ac:chgData name="Atef Halawi" userId="S::atef.halawi@mail.mcgill.ca::d7594281-32a2-4fdd-8a8d-39abfe27155b" providerId="AD" clId="Web-{4086A72F-FAF0-9760-EA19-8299965D35F8}" dt="2021-12-04T03:54:05.561" v="656" actId="1076"/>
          <ac:spMkLst>
            <pc:docMk/>
            <pc:sldMk cId="2815199168" sldId="262"/>
            <ac:spMk id="2" creationId="{FB2D27A0-3D1B-47E5-AE76-F7D9207B950B}"/>
          </ac:spMkLst>
        </pc:spChg>
        <pc:spChg chg="mod">
          <ac:chgData name="Atef Halawi" userId="S::atef.halawi@mail.mcgill.ca::d7594281-32a2-4fdd-8a8d-39abfe27155b" providerId="AD" clId="Web-{4086A72F-FAF0-9760-EA19-8299965D35F8}" dt="2021-12-04T04:00:41.067" v="808" actId="20577"/>
          <ac:spMkLst>
            <pc:docMk/>
            <pc:sldMk cId="2815199168" sldId="262"/>
            <ac:spMk id="3" creationId="{BB9B41D0-8D1D-46E9-8D43-4089F403EF10}"/>
          </ac:spMkLst>
        </pc:spChg>
        <pc:picChg chg="add mod">
          <ac:chgData name="Atef Halawi" userId="S::atef.halawi@mail.mcgill.ca::d7594281-32a2-4fdd-8a8d-39abfe27155b" providerId="AD" clId="Web-{4086A72F-FAF0-9760-EA19-8299965D35F8}" dt="2021-12-04T03:56:37.501" v="732" actId="14100"/>
          <ac:picMkLst>
            <pc:docMk/>
            <pc:sldMk cId="2815199168" sldId="262"/>
            <ac:picMk id="6" creationId="{E1B1F8C1-CDFD-44E9-94B4-4AAE9BFFA153}"/>
          </ac:picMkLst>
        </pc:picChg>
        <pc:picChg chg="add del mod">
          <ac:chgData name="Atef Halawi" userId="S::atef.halawi@mail.mcgill.ca::d7594281-32a2-4fdd-8a8d-39abfe27155b" providerId="AD" clId="Web-{4086A72F-FAF0-9760-EA19-8299965D35F8}" dt="2021-12-04T03:58:41.799" v="741"/>
          <ac:picMkLst>
            <pc:docMk/>
            <pc:sldMk cId="2815199168" sldId="262"/>
            <ac:picMk id="8" creationId="{E35809B1-B994-41B4-AD3C-EB407AACB9D6}"/>
          </ac:picMkLst>
        </pc:picChg>
        <pc:picChg chg="add mod">
          <ac:chgData name="Atef Halawi" userId="S::atef.halawi@mail.mcgill.ca::d7594281-32a2-4fdd-8a8d-39abfe27155b" providerId="AD" clId="Web-{4086A72F-FAF0-9760-EA19-8299965D35F8}" dt="2021-12-04T04:00:48.926" v="811" actId="1076"/>
          <ac:picMkLst>
            <pc:docMk/>
            <pc:sldMk cId="2815199168" sldId="262"/>
            <ac:picMk id="9" creationId="{4438896E-F07A-4E25-89ED-2324DD6DB660}"/>
          </ac:picMkLst>
        </pc:picChg>
        <pc:cxnChg chg="add mod">
          <ac:chgData name="Atef Halawi" userId="S::atef.halawi@mail.mcgill.ca::d7594281-32a2-4fdd-8a8d-39abfe27155b" providerId="AD" clId="Web-{4086A72F-FAF0-9760-EA19-8299965D35F8}" dt="2021-12-04T03:55:09.968" v="695" actId="14100"/>
          <ac:cxnSpMkLst>
            <pc:docMk/>
            <pc:sldMk cId="2815199168" sldId="262"/>
            <ac:cxnSpMk id="5" creationId="{59E32B72-C668-438E-A828-FDA1D72A88A8}"/>
          </ac:cxnSpMkLst>
        </pc:cxnChg>
        <pc:cxnChg chg="add mod">
          <ac:chgData name="Atef Halawi" userId="S::atef.halawi@mail.mcgill.ca::d7594281-32a2-4fdd-8a8d-39abfe27155b" providerId="AD" clId="Web-{4086A72F-FAF0-9760-EA19-8299965D35F8}" dt="2021-12-04T03:55:43.859" v="717" actId="1076"/>
          <ac:cxnSpMkLst>
            <pc:docMk/>
            <pc:sldMk cId="2815199168" sldId="262"/>
            <ac:cxnSpMk id="7" creationId="{27F39CBA-66E4-4366-ADC6-9307FF15A810}"/>
          </ac:cxnSpMkLst>
        </pc:cxnChg>
      </pc:sldChg>
      <pc:sldChg chg="addSp delSp modSp new">
        <pc:chgData name="Atef Halawi" userId="S::atef.halawi@mail.mcgill.ca::d7594281-32a2-4fdd-8a8d-39abfe27155b" providerId="AD" clId="Web-{4086A72F-FAF0-9760-EA19-8299965D35F8}" dt="2021-12-04T04:02:34.349" v="865" actId="1076"/>
        <pc:sldMkLst>
          <pc:docMk/>
          <pc:sldMk cId="1276548522" sldId="263"/>
        </pc:sldMkLst>
        <pc:spChg chg="mod">
          <ac:chgData name="Atef Halawi" userId="S::atef.halawi@mail.mcgill.ca::d7594281-32a2-4fdd-8a8d-39abfe27155b" providerId="AD" clId="Web-{4086A72F-FAF0-9760-EA19-8299965D35F8}" dt="2021-12-04T04:02:34.349" v="865" actId="1076"/>
          <ac:spMkLst>
            <pc:docMk/>
            <pc:sldMk cId="1276548522" sldId="263"/>
            <ac:spMk id="2" creationId="{B717F9BB-0837-4380-8AC3-A03BB183D5BF}"/>
          </ac:spMkLst>
        </pc:spChg>
        <pc:spChg chg="del mod">
          <ac:chgData name="Atef Halawi" userId="S::atef.halawi@mail.mcgill.ca::d7594281-32a2-4fdd-8a8d-39abfe27155b" providerId="AD" clId="Web-{4086A72F-FAF0-9760-EA19-8299965D35F8}" dt="2021-12-04T04:02:32.552" v="864"/>
          <ac:spMkLst>
            <pc:docMk/>
            <pc:sldMk cId="1276548522" sldId="263"/>
            <ac:spMk id="3" creationId="{C61717F4-7AF7-4D33-917E-AF8DE21D8ABC}"/>
          </ac:spMkLst>
        </pc:spChg>
        <pc:spChg chg="add mod">
          <ac:chgData name="Atef Halawi" userId="S::atef.halawi@mail.mcgill.ca::d7594281-32a2-4fdd-8a8d-39abfe27155b" providerId="AD" clId="Web-{4086A72F-FAF0-9760-EA19-8299965D35F8}" dt="2021-12-04T04:02:32.552" v="864"/>
          <ac:spMkLst>
            <pc:docMk/>
            <pc:sldMk cId="1276548522" sldId="263"/>
            <ac:spMk id="5" creationId="{8911C07A-49BE-4F41-8B06-E96BFD9E98EB}"/>
          </ac:spMkLst>
        </pc:spChg>
      </pc:sldChg>
    </pc:docChg>
  </pc:docChgLst>
  <pc:docChgLst>
    <pc:chgData name="Lawi Mwirigi" userId="S::lawi.mwirigi@mail.mcgill.ca::9688bf99-9abc-4cc4-b208-1ba18945044b" providerId="AD" clId="Web-{1FA6AB25-9223-4A88-8C88-C9CFE19C5FE8}"/>
    <pc:docChg chg="modSld">
      <pc:chgData name="Lawi Mwirigi" userId="S::lawi.mwirigi@mail.mcgill.ca::9688bf99-9abc-4cc4-b208-1ba18945044b" providerId="AD" clId="Web-{1FA6AB25-9223-4A88-8C88-C9CFE19C5FE8}" dt="2021-12-04T04:39:02.430" v="8" actId="20577"/>
      <pc:docMkLst>
        <pc:docMk/>
      </pc:docMkLst>
      <pc:sldChg chg="modSp">
        <pc:chgData name="Lawi Mwirigi" userId="S::lawi.mwirigi@mail.mcgill.ca::9688bf99-9abc-4cc4-b208-1ba18945044b" providerId="AD" clId="Web-{1FA6AB25-9223-4A88-8C88-C9CFE19C5FE8}" dt="2021-12-04T04:39:02.430" v="8" actId="20577"/>
        <pc:sldMkLst>
          <pc:docMk/>
          <pc:sldMk cId="1801708651" sldId="257"/>
        </pc:sldMkLst>
        <pc:spChg chg="mod">
          <ac:chgData name="Lawi Mwirigi" userId="S::lawi.mwirigi@mail.mcgill.ca::9688bf99-9abc-4cc4-b208-1ba18945044b" providerId="AD" clId="Web-{1FA6AB25-9223-4A88-8C88-C9CFE19C5FE8}" dt="2021-12-04T04:39:02.430" v="8" actId="20577"/>
          <ac:spMkLst>
            <pc:docMk/>
            <pc:sldMk cId="1801708651" sldId="257"/>
            <ac:spMk id="6" creationId="{04A9743A-DAC6-4A6A-8F87-2E9AB4768A8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4T04:38:48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20305 13720 16383 0 0,'1'1'0'0'0,"0"1"0"0"0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4T04:38:49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20581 14030 16383 0 0,'-1'0'0'0'0,"-3"0"0"0"0,-3 0 0 0 0,-3 0 0 0 0,-1 0 0 0 0,-2 0 0 0 0,-2 0 0 0 0,1 0 0 0 0,0 0 0 0 0,1 1 0 0 0,0 2 0 0 0,1 2 0 0 0,-1 1 0 0 0,1 0 0 0 0,2 0 0 0 0,0 0 0 0 0,2 1 0 0 0,-2-2 0 0 0,1 1 0 0 0,0-1 0 0 0,2 2 0 0 0,-1-2 0 0 0,1 0 0 0 0,-2 1 0 0 0,0 0 0 0 0,0 1 0 0 0,-1 0 0 0 0,-2 1 0 0 0,-1 0 0 0 0,-4 0 0 0 0,-3 0 0 0 0,-1 3 0 0 0,-1 1 0 0 0,-3 4 0 0 0,-1 2 0 0 0,-1 2 0 0 0,0 2 0 0 0,-1 0 0 0 0,-1 2 0 0 0,1-1 0 0 0,-1 0 0 0 0,3-2 0 0 0,1-2 0 0 0,2 0 0 0 0,2-2 0 0 0,1 0 0 0 0,2-2 0 0 0,2 0 0 0 0,-1-2 0 0 0,1 0 0 0 0,2-1 0 0 0,0 0 0 0 0,-1 0 0 0 0,1-2 0 0 0,-2 2 0 0 0,2-1 0 0 0,0 0 0 0 0,0 1 0 0 0,-1 0 0 0 0,1 0 0 0 0,0-1 0 0 0,0 0 0 0 0,-1 0 0 0 0,1 1 0 0 0,0 2 0 0 0,0 0 0 0 0,-1 0 0 0 0,-1 0 0 0 0,0 0 0 0 0,0 1 0 0 0,0 1 0 0 0,-3 0 0 0 0,0 1 0 0 0,0-2 0 0 0,1 0 0 0 0,0 0 0 0 0,1 1 0 0 0,0-1 0 0 0,0 0 0 0 0,1-1 0 0 0,-1 1 0 0 0,1-2 0 0 0,0 1 0 0 0,1 0 0 0 0,0-1 0 0 0,2 1 0 0 0,0 0 0 0 0,1-1 0 0 0,-1 0 0 0 0,0 0 0 0 0,1-2 0 0 0,-1 1 0 0 0,0-1 0 0 0,1 0 0 0 0,0 2 0 0 0,-1 0 0 0 0,1 0 0 0 0,0 1 0 0 0,-2 1 0 0 0,0 0 0 0 0,-1 1 0 0 0,-1 1 0 0 0,-2-2 0 0 0,-1 0 0 0 0,0 2 0 0 0,-2-1 0 0 0,0 0 0 0 0,1 0 0 0 0,0 1 0 0 0,-1 0 0 0 0,-1 0 0 0 0,1 0 0 0 0,1-2 0 0 0,1 0 0 0 0,1 0 0 0 0,-1 1 0 0 0,0-2 0 0 0,0-1 0 0 0,1 0 0 0 0,2-2 0 0 0,1 0 0 0 0,0-1 0 0 0,2 0 0 0 0,1 0 0 0 0,0 0 0 0 0,1-1 0 0 0,1 0 0 0 0,1-1 0 0 0,-1 0 0 0 0,0 0 0 0 0,1-1 0 0 0,0 1 0 0 0,-1-1 0 0 0,0 1 0 0 0,0-1 0 0 0,1 1 0 0 0,-1-1 0 0 0,0 1 0 0 0,1 0 0 0 0,-1-1 0 0 0,2 1 0 0 0,-2 1 0 0 0,1 0 0 0 0,-1 1 0 0 0,0 0 0 0 0,-1 1 0 0 0,1 0 0 0 0,1 1 0 0 0,-2-1 0 0 0,1 0 0 0 0,-1 0 0 0 0,-1 1 0 0 0,1 0 0 0 0,0 0 0 0 0,0 0 0 0 0,-1 0 0 0 0,1 0 0 0 0,-1 0 0 0 0,0 0 0 0 0,0-1 0 0 0,0 0 0 0 0,1 0 0 0 0,0-1 0 0 0,0 0 0 0 0,1-2 0 0 0,0 1 0 0 0,2-2 0 0 0,0 1 0 0 0,0 1 0 0 0,1 0 0 0 0,-1 0 0 0 0,1 0 0 0 0,-1-1 0 0 0,1 2 0 0 0,-1 0 0 0 0,1-1 0 0 0,-1 0 0 0 0,-1 0 0 0 0,0-1 0 0 0,-2 0 0 0 0,0 0 0 0 0,-1 0 0 0 0,0 0 0 0 0,-1 1 0 0 0,2 0 0 0 0,-2 1 0 0 0,0-1 0 0 0,0 2 0 0 0,-1-1 0 0 0,2 0 0 0 0,1 1 0 0 0,-1 0 0 0 0,1 0 0 0 0,-1-2 0 0 0,1 2 0 0 0,0-1 0 0 0,1 0 0 0 0,0 1 0 0 0,0-1 0 0 0,-1 0 0 0 0,-1 0 0 0 0,2 0 0 0 0,-1 0 0 0 0,0 0 0 0 0,-1 0 0 0 0,1 0 0 0 0,-2 0 0 0 0,1 0 0 0 0,0 0 0 0 0,0 0 0 0 0,0 1 0 0 0,0-1 0 0 0,-1 0 0 0 0,0 1 0 0 0,0 0 0 0 0,0-2 0 0 0,1 2 0 0 0,-1-1 0 0 0,-1 0 0 0 0,1 0 0 0 0,0 0 0 0 0,1 0 0 0 0,-1 0 0 0 0,1 0 0 0 0,0-2 0 0 0,0 1 0 0 0,0-1 0 0 0,0 1 0 0 0,0 1 0 0 0,-2 0 0 0 0,2-1 0 0 0,-2 0 0 0 0,2 1 0 0 0,-1 0 0 0 0,1 0 0 0 0,-1 0 0 0 0,2-1 0 0 0,0-1 0 0 0,0 0 0 0 0,0 0 0 0 0,0 0 0 0 0,-1-1 0 0 0,2 1 0 0 0,-1-1 0 0 0,0 1 0 0 0,1 0 0 0 0,-1-1 0 0 0,1 1 0 0 0,0 0 0 0 0,1-1 0 0 0,0 0 0 0 0,1-2 0 0 0,0 1 0 0 0,1 0 0 0 0,0 1 0 0 0,0-2 0 0 0,1 1 0 0 0,0-2 0 0 0,2 0 0 0 0,1 1 0 0 0,1 0 0 0 0,2 0 0 0 0,3-1 0 0 0,1-2 0 0 0,2 0 0 0 0,1-2 0 0 0,1 0 0 0 0,-1 0 0 0 0,1 0 0 0 0,-3 0 0 0 0,-6 0 0 0 0,-6 0 0 0 0,-5-1 0 0 0,-5 1 0 0 0,-2 0 0 0 0,-1 0 0 0 0,-1 2 0 0 0,-1 0 0 0 0,2 0 0 0 0,-2 1 0 0 0,2 0 0 0 0,0 0 0 0 0,1 0 0 0 0,1 0 0 0 0,1 0 0 0 0,1 0 0 0 0,-1 0 0 0 0,1-1 0 0 0,1 1 0 0 0,1 0 0 0 0,0-1 0 0 0,-1 1 0 0 0,-1-1 0 0 0,2 1 0 0 0,0 0 0 0 0,0 0 0 0 0,-1-1 0 0 0,0 0 0 0 0,0 0 0 0 0,1 0 0 0 0,0 0 0 0 0,-1-1 0 0 0,-1 1 0 0 0,0 1 0 0 0,0-1 0 0 0,0-1 0 0 0,-1 0 0 0 0,1 0 0 0 0,-1-1 0 0 0,1 0 0 0 0,1 0 0 0 0,0 0 0 0 0,1 0 0 0 0,-1 0 0 0 0,1 1 0 0 0,0 0 0 0 0,2 1 0 0 0,-1-1 0 0 0,1 0 0 0 0,0 1 0 0 0,-1 0 0 0 0,0 0 0 0 0,0 0 0 0 0,-1-1 0 0 0,1-1 0 0 0,0 0 0 0 0,0 0 0 0 0,1 0 0 0 0,-2 0 0 0 0,2 2 0 0 0,-2-1 0 0 0,2 1 0 0 0,1-1 0 0 0,0 0 0 0 0,0-1 0 0 0,1 1 0 0 0,1 0 0 0 0,-1 1 0 0 0,0-1 0 0 0,0 1 0 0 0,0-2 0 0 0,-1 1 0 0 0,1-1 0 0 0,1 0 0 0 0,-1 0 0 0 0,0 0 0 0 0,-1 0 0 0 0,0 0 0 0 0,-1 0 0 0 0,-1 0 0 0 0,0 1 0 0 0,0 1 0 0 0,-1-1 0 0 0,-1 1 0 0 0,1-1 0 0 0,0-1 0 0 0,0 1 0 0 0,-1-1 0 0 0,1 0 0 0 0,0 0 0 0 0,0 0 0 0 0,0-1 0 0 0,1 1 0 0 0,1 0 0 0 0,-1 2 0 0 0,1 0 0 0 0,0-1 0 0 0,0 1 0 0 0,0-1 0 0 0,1-1 0 0 0,0 1 0 0 0,0-1 0 0 0,0 0 0 0 0,1 0 0 0 0,1 0 0 0 0,0 0 0 0 0,2 0 0 0 0,-3 0 0 0 0,1 0 0 0 0,0 0 0 0 0,0 0 0 0 0,-1 0 0 0 0,0 0 0 0 0,-1 0 0 0 0,0 0 0 0 0,0 0 0 0 0,1 0 0 0 0,0 0 0 0 0,0 0 0 0 0,0 0 0 0 0,1 0 0 0 0,-1 0 0 0 0,0 0 0 0 0,1 0 0 0 0,0 0 0 0 0,-1 0 0 0 0,-1 0 0 0 0,2 0 0 0 0,0 0 0 0 0,-1 0 0 0 0,0 0 0 0 0,0 0 0 0 0,1 0 0 0 0,1 0 0 0 0,-2 0 0 0 0,0 0 0 0 0,1 0 0 0 0,-2 0 0 0 0,1 0 0 0 0,-2 0 0 0 0,0 0 0 0 0,-1 0 0 0 0,0 0 0 0 0,-1 0 0 0 0,1 0 0 0 0,-1 0 0 0 0,2 0 0 0 0,-1 0 0 0 0,1 0 0 0 0,1 0 0 0 0,0 0 0 0 0,0 0 0 0 0,1 0 0 0 0,1 0 0 0 0,-1 0 0 0 0,0 0 0 0 0,1 0 0 0 0,0 0 0 0 0,-1 0 0 0 0,0 0 0 0 0,-1 0 0 0 0,0 0 0 0 0,-1 0 0 0 0,0 0 0 0 0,1 0 0 0 0,0 0 0 0 0,0 0 0 0 0,-1 0 0 0 0,1 0 0 0 0,-1 0 0 0 0,1 0 0 0 0,-2 0 0 0 0,2 0 0 0 0,-2 0 0 0 0,2 0 0 0 0,0 0 0 0 0,0 0 0 0 0,0 0 0 0 0,1 0 0 0 0,1 0 0 0 0,0 0 0 0 0,1 0 0 0 0,1 0 0 0 0,-1 0 0 0 0,1 0 0 0 0,0 0 0 0 0,0 0 0 0 0,-1 0 0 0 0,1 0 0 0 0,0 0 0 0 0,-1 0 0 0 0,1-2 0 0 0,0 1 0 0 0,-1-1 0 0 0,1 1 0 0 0,-1 0 0 0 0,1 0 0 0 0,-1 1 0 0 0,1 0 0 0 0,0-1 0 0 0,-1-1 0 0 0,1 0 0 0 0,0 1 0 0 0,-1 0 0 0 0,1 1 0 0 0,-1 0 0 0 0,-1-2 0 0 0,0 0 0 0 0,-1 0 0 0 0,1 1 0 0 0,1 0 0 0 0,0 1 0 0 0,0-1 0 0 0,0 1 0 0 0,1 0 0 0 0,0 0 0 0 0,-2 0 0 0 0,-1 0 0 0 0,1 0 0 0 0,0 0 0 0 0,1 1 0 0 0,-1-1 0 0 0,2 0 0 0 0,-1 0 0 0 0,1 0 0 0 0,-1 0 0 0 0,1 0 0 0 0,0 0 0 0 0,-1 0 0 0 0,1 0 0 0 0,-1 0 0 0 0,1 0 0 0 0,0 0 0 0 0,-1 0 0 0 0,1 0 0 0 0,-1 0 0 0 0,1 0 0 0 0,0 0 0 0 0,0 0 0 0 0,1-2 0 0 0,2-2 0 0 0,1-4 0 0 0,3-3 0 0 0,2-3 0 0 0,3-1 0 0 0,2-2 0 0 0,1 0 0 0 0,0 0 0 0 0,1-2 0 0 0,1 0 0 0 0,1 1 0 0 0,-1 2 0 0 0,0 0 0 0 0,-1 1 0 0 0,0 2 0 0 0,-1 0 0 0 0,0 2 0 0 0,0 2 0 0 0,-1-1 0 0 0,1 0 0 0 0,-1 0 0 0 0,1 2 0 0 0,-1-1 0 0 0,1 3 0 0 0,-1 0 0 0 0,1 0 0 0 0,-1 0 0 0 0,1 1 0 0 0,-2 0 0 0 0,-1 1 0 0 0,1-1 0 0 0,0 2 0 0 0,0-1 0 0 0,-1 1 0 0 0,-1-1 0 0 0,0 0 0 0 0,-1 0 0 0 0,1 1 0 0 0,-1-1 0 0 0,0 0 0 0 0,-1-1 0 0 0,1 1 0 0 0,-2 1 0 0 0,-3 3 0 0 0,-1 3 0 0 0,-3 1 0 0 0,0 3 0 0 0,0 0 0 0 0,0 0 0 0 0,0 1 0 0 0,-1 0 0 0 0,0 0 0 0 0,0 0 0 0 0,0 0 0 0 0,-1-1 0 0 0,1 1 0 0 0,-1-1 0 0 0,1 2 0 0 0,-1 0 0 0 0,2 1 0 0 0,0-1 0 0 0,0 1 0 0 0,-1 0 0 0 0,1 0 0 0 0,-1-1 0 0 0,1-1 0 0 0,0 0 0 0 0,0 0 0 0 0,0 0 0 0 0,1-1 0 0 0,-1 0 0 0 0,1 1 0 0 0,0-1 0 0 0,0-1 0 0 0,1-1 0 0 0,2 1 0 0 0,-2-1 0 0 0,2 0 0 0 0,0 0 0 0 0,0 1 0 0 0,1 0 0 0 0,1 1 0 0 0,0 0 0 0 0,0 0 0 0 0,0 0 0 0 0,0 1 0 0 0,0-1 0 0 0,0 0 0 0 0,1 1 0 0 0,-1-1 0 0 0,0 0 0 0 0,0 0 0 0 0,-2-1 0 0 0,1-1 0 0 0,-2 0 0 0 0,-1-1 0 0 0,-1-1 0 0 0,-1 0 0 0 0,-1-2 0 0 0,0 0 0 0 0,0-1 0 0 0,0 0 0 0 0,0 0 0 0 0,0 0 0 0 0,2 0 0 0 0,4 0 0 0 0,2 1 0 0 0,3 2 0 0 0,1 1 0 0 0,0 0 0 0 0,0 2 0 0 0,0-2 0 0 0,0 1 0 0 0,-1-1 0 0 0,0 0 0 0 0,0-1 0 0 0,0 1 0 0 0,2 1 0 0 0,0 1 0 0 0,1-2 0 0 0,-1 2 0 0 0,-1-2 0 0 0,1-1 0 0 0,0 0 0 0 0,1 0 0 0 0,0 0 0 0 0,0 0 0 0 0,0 1 0 0 0,0-1 0 0 0,1 1 0 0 0,-1-1 0 0 0,1 0 0 0 0,-1 0 0 0 0,1 0 0 0 0,-1 0 0 0 0,1 0 0 0 0,-1 0 0 0 0,0 0 0 0 0,1 0 0 0 0,-1-1 0 0 0,1-1 0 0 0,-2 1 0 0 0,0 1 0 0 0,-1-2 0 0 0,0 2 0 0 0,0-1 0 0 0,0 0 0 0 0,1 1 0 0 0,0 0 0 0 0,1 0 0 0 0,0 0 0 0 0,0 1 0 0 0,1 1 0 0 0,-1-1 0 0 0,0 1 0 0 0,1-1 0 0 0,-1 0 0 0 0,1 1 0 0 0,-1 0 0 0 0,1-1 0 0 0,-1 2 0 0 0,1-2 0 0 0,-1 1 0 0 0,2 1 0 0 0,1-1 0 0 0,-1 0 0 0 0,0 0 0 0 0,1 1 0 0 0,0 0 0 0 0,0-1 0 0 0,-1 0 0 0 0,0-2 0 0 0,0 1 0 0 0,1-1 0 0 0,-1 0 0 0 0,0 0 0 0 0,0 1 0 0 0,-1-1 0 0 0,-1 0 0 0 0,1 0 0 0 0,-1 0 0 0 0,1 0 0 0 0,-1 0 0 0 0,0 0 0 0 0,1-1 0 0 0,-1 0 0 0 0,0 0 0 0 0,1 1 0 0 0,-1 0 0 0 0,0-1 0 0 0,-1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presentation </a:t>
            </a:r>
            <a:br>
              <a:rPr lang="en-US" dirty="0"/>
            </a:br>
            <a:r>
              <a:rPr lang="en-US" dirty="0"/>
              <a:t>343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13, Bug-Captures'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32EA-7021-4C12-9CBA-13D3CA23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Group 13 members </a:t>
            </a:r>
          </a:p>
        </p:txBody>
      </p:sp>
      <p:pic>
        <p:nvPicPr>
          <p:cNvPr id="5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9B4A1B7B-22B2-4D8D-9DEA-07183815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028E0-7CB0-4DFD-B6DF-3D267A43A8E8}"/>
              </a:ext>
            </a:extLst>
          </p:cNvPr>
          <p:cNvSpPr txBox="1"/>
          <p:nvPr/>
        </p:nvSpPr>
        <p:spPr>
          <a:xfrm>
            <a:off x="1671217" y="2065175"/>
            <a:ext cx="34637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9743A-DAC6-4A6A-8F87-2E9AB4768A81}"/>
              </a:ext>
            </a:extLst>
          </p:cNvPr>
          <p:cNvSpPr txBox="1"/>
          <p:nvPr/>
        </p:nvSpPr>
        <p:spPr>
          <a:xfrm>
            <a:off x="3602459" y="1449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Lawi Mwirigi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D71B7-8892-4A55-9DB4-651CE59025BA}"/>
              </a:ext>
            </a:extLst>
          </p:cNvPr>
          <p:cNvSpPr txBox="1"/>
          <p:nvPr/>
        </p:nvSpPr>
        <p:spPr>
          <a:xfrm>
            <a:off x="7246580" y="2175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Atef Halawi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D91F7B9-647A-409F-9410-E0558664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23" y="590715"/>
            <a:ext cx="2312240" cy="33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EED2-4FA6-4E16-8636-CA5C3649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2" y="321916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FB72-009F-499B-A3F0-E7284CE7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22" y="1881228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Full wave rectifier circuit </a:t>
            </a:r>
          </a:p>
          <a:p>
            <a:r>
              <a:rPr lang="en-US" dirty="0"/>
              <a:t>Objectives </a:t>
            </a:r>
          </a:p>
          <a:p>
            <a:r>
              <a:rPr lang="en-US" dirty="0"/>
              <a:t>Teamwork and Responsibility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3429AF1-F6B3-482C-8C07-8727E5A7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30" y="2768366"/>
            <a:ext cx="5943600" cy="231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7ACB96-3030-4E5E-9351-778AF87D0CC5}"/>
                  </a:ext>
                </a:extLst>
              </p14:cNvPr>
              <p14:cNvContentPartPr/>
              <p14:nvPr/>
            </p14:nvContentPartPr>
            <p14:xfrm>
              <a:off x="7002039" y="4754651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7ACB96-3030-4E5E-9351-778AF87D0C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5358" y="4635588"/>
                <a:ext cx="245269" cy="24526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6421B-0F37-472C-A31F-2F266781DB6D}"/>
              </a:ext>
            </a:extLst>
          </p:cNvPr>
          <p:cNvSpPr txBox="1"/>
          <p:nvPr/>
        </p:nvSpPr>
        <p:spPr>
          <a:xfrm>
            <a:off x="6372693" y="1882108"/>
            <a:ext cx="375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</a:rPr>
              <a:t>𝑭(𝑿) = 𝑮 𝑿 + 𝒈(𝑿) − 𝑼 = 0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2F1-B4AC-4CA4-A68C-6AEC07E1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14" y="161223"/>
            <a:ext cx="7729728" cy="1188720"/>
          </a:xfrm>
        </p:spPr>
        <p:txBody>
          <a:bodyPr/>
          <a:lstStyle/>
          <a:p>
            <a:r>
              <a:rPr lang="en-US" dirty="0"/>
              <a:t>Part 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52C2-6F29-4667-8B36-21CF8FC2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87" y="2104126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"/>
              </a:rPr>
              <a:t>Non linear function method  </a:t>
            </a:r>
          </a:p>
          <a:p>
            <a:r>
              <a:rPr lang="en-US" dirty="0">
                <a:latin typeface="Courier"/>
              </a:rPr>
              <a:t>Solve built in Matlab function</a:t>
            </a:r>
            <a:r>
              <a:rPr lang="en-US" dirty="0"/>
              <a:t> </a:t>
            </a:r>
          </a:p>
          <a:p>
            <a:r>
              <a:rPr lang="en-US" dirty="0">
                <a:latin typeface="Courier"/>
              </a:rPr>
              <a:t>Speed</a:t>
            </a:r>
          </a:p>
          <a:p>
            <a:r>
              <a:rPr lang="en-US" dirty="0">
                <a:latin typeface="Courier"/>
              </a:rPr>
              <a:t>Accuracy</a:t>
            </a: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                         </a:t>
            </a:r>
            <a:r>
              <a:rPr lang="en-US" dirty="0">
                <a:latin typeface="Courier"/>
                <a:ea typeface="+mn-lt"/>
                <a:cs typeface="+mn-lt"/>
              </a:rPr>
              <a:t> Relative error: 0.4535%</a:t>
            </a:r>
            <a:endParaRPr lang="en-US" dirty="0">
              <a:latin typeface="Courier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B70A0-2FB1-4B0E-A8E6-1E6F317A06EF}"/>
              </a:ext>
            </a:extLst>
          </p:cNvPr>
          <p:cNvCxnSpPr/>
          <p:nvPr/>
        </p:nvCxnSpPr>
        <p:spPr>
          <a:xfrm flipV="1">
            <a:off x="5252940" y="2334014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3FCF1B-4283-4B76-BC64-1486132B588C}"/>
              </a:ext>
            </a:extLst>
          </p:cNvPr>
          <p:cNvSpPr txBox="1"/>
          <p:nvPr/>
        </p:nvSpPr>
        <p:spPr>
          <a:xfrm>
            <a:off x="6740849" y="2153298"/>
            <a:ext cx="4490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/>
              </a:rPr>
              <a:t>[F,J]  =  nonlinearFunc(X)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2DB034-1772-40EA-B7B1-BC4BE8A9227C}"/>
              </a:ext>
            </a:extLst>
          </p:cNvPr>
          <p:cNvCxnSpPr>
            <a:cxnSpLocks/>
          </p:cNvCxnSpPr>
          <p:nvPr/>
        </p:nvCxnSpPr>
        <p:spPr>
          <a:xfrm flipV="1">
            <a:off x="5745387" y="2707238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29A032-F232-4F82-877C-214A055FF08F}"/>
              </a:ext>
            </a:extLst>
          </p:cNvPr>
          <p:cNvSpPr txBox="1"/>
          <p:nvPr/>
        </p:nvSpPr>
        <p:spPr>
          <a:xfrm>
            <a:off x="7342155" y="2526523"/>
            <a:ext cx="375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/>
              </a:rPr>
              <a:t>X(2)   =  solve(</a:t>
            </a:r>
            <a:r>
              <a:rPr lang="en-US" dirty="0" err="1">
                <a:latin typeface="Courier"/>
              </a:rPr>
              <a:t>f,x</a:t>
            </a:r>
            <a:r>
              <a:rPr lang="en-US" dirty="0">
                <a:latin typeface="Courier"/>
              </a:rPr>
              <a:t>).x2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C3AB408A-4E65-4C95-BEE4-81853040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93" y="3815766"/>
            <a:ext cx="3812721" cy="19323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150178-DED2-4471-80DA-B413C74FB6BF}"/>
              </a:ext>
            </a:extLst>
          </p:cNvPr>
          <p:cNvCxnSpPr>
            <a:cxnSpLocks/>
          </p:cNvCxnSpPr>
          <p:nvPr/>
        </p:nvCxnSpPr>
        <p:spPr>
          <a:xfrm flipV="1">
            <a:off x="2422654" y="3106380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29B48E-E027-4EF8-A498-E10A80FB2F97}"/>
              </a:ext>
            </a:extLst>
          </p:cNvPr>
          <p:cNvSpPr txBox="1"/>
          <p:nvPr/>
        </p:nvSpPr>
        <p:spPr>
          <a:xfrm>
            <a:off x="3910563" y="2925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Courier"/>
                <a:cs typeface="Arial"/>
              </a:rPr>
              <a:t>5.432195 seconds</a:t>
            </a:r>
            <a:endParaRPr lang="en-US" dirty="0">
              <a:latin typeface="Courier"/>
            </a:endParaRPr>
          </a:p>
        </p:txBody>
      </p:sp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89E2CB-09D6-4E7D-A18C-3E74754E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63" y="3430911"/>
            <a:ext cx="3963890" cy="2702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1F00D4-DD90-49B3-98A8-AE740F85BE3F}"/>
              </a:ext>
            </a:extLst>
          </p:cNvPr>
          <p:cNvSpPr txBox="1"/>
          <p:nvPr/>
        </p:nvSpPr>
        <p:spPr>
          <a:xfrm>
            <a:off x="176051" y="48361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Simulink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B11624-3149-4228-A6BF-490BD97D3C71}"/>
              </a:ext>
            </a:extLst>
          </p:cNvPr>
          <p:cNvCxnSpPr>
            <a:cxnSpLocks/>
          </p:cNvCxnSpPr>
          <p:nvPr/>
        </p:nvCxnSpPr>
        <p:spPr>
          <a:xfrm flipV="1">
            <a:off x="1230408" y="5045073"/>
            <a:ext cx="2065175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EB60D3-4BCC-4143-8914-9BB4B782E1F2}"/>
              </a:ext>
            </a:extLst>
          </p:cNvPr>
          <p:cNvCxnSpPr>
            <a:cxnSpLocks/>
          </p:cNvCxnSpPr>
          <p:nvPr/>
        </p:nvCxnSpPr>
        <p:spPr>
          <a:xfrm>
            <a:off x="7186449" y="4182509"/>
            <a:ext cx="665585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DF160E-53E7-47CE-BC39-C422CD4CF3B6}"/>
              </a:ext>
            </a:extLst>
          </p:cNvPr>
          <p:cNvCxnSpPr>
            <a:cxnSpLocks/>
          </p:cNvCxnSpPr>
          <p:nvPr/>
        </p:nvCxnSpPr>
        <p:spPr>
          <a:xfrm flipV="1">
            <a:off x="2806244" y="3458869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1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4AD9-D803-4BA1-84E6-64B6ABD5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89" y="264896"/>
            <a:ext cx="7729728" cy="1188720"/>
          </a:xfrm>
        </p:spPr>
        <p:txBody>
          <a:bodyPr/>
          <a:lstStyle/>
          <a:p>
            <a:r>
              <a:rPr lang="en-US" dirty="0"/>
              <a:t>Part 2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43ADF-160A-4DFC-BA5D-590265C9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87" y="2104126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"/>
              </a:rPr>
              <a:t>Non linear function method  </a:t>
            </a:r>
          </a:p>
          <a:p>
            <a:r>
              <a:rPr lang="en-US" dirty="0">
                <a:latin typeface="Courier"/>
              </a:rPr>
              <a:t>Newton-Raphson method </a:t>
            </a:r>
          </a:p>
          <a:p>
            <a:r>
              <a:rPr lang="en-US" dirty="0">
                <a:latin typeface="Courier"/>
              </a:rPr>
              <a:t>Speed</a:t>
            </a:r>
          </a:p>
          <a:p>
            <a:r>
              <a:rPr lang="en-US" dirty="0">
                <a:latin typeface="Courier"/>
              </a:rPr>
              <a:t>Accuracy</a:t>
            </a: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                         </a:t>
            </a:r>
            <a:r>
              <a:rPr lang="en-US" dirty="0">
                <a:latin typeface="Courier"/>
                <a:ea typeface="+mn-lt"/>
                <a:cs typeface="+mn-lt"/>
              </a:rPr>
              <a:t> Relative error: 0.4535%</a:t>
            </a:r>
            <a:endParaRPr lang="en-US" dirty="0">
              <a:latin typeface="Courier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ECC73-E72B-43BA-93F2-6AE6C94D768A}"/>
              </a:ext>
            </a:extLst>
          </p:cNvPr>
          <p:cNvCxnSpPr/>
          <p:nvPr/>
        </p:nvCxnSpPr>
        <p:spPr>
          <a:xfrm flipV="1">
            <a:off x="5206287" y="2318463"/>
            <a:ext cx="2091093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05BE1C-AD8D-4C85-941A-CAFFDBF77AB4}"/>
              </a:ext>
            </a:extLst>
          </p:cNvPr>
          <p:cNvSpPr txBox="1"/>
          <p:nvPr/>
        </p:nvSpPr>
        <p:spPr>
          <a:xfrm>
            <a:off x="6528318" y="2106645"/>
            <a:ext cx="4490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/>
              </a:rPr>
              <a:t>     [F,J]  =  </a:t>
            </a:r>
            <a:r>
              <a:rPr lang="en-US" dirty="0" err="1">
                <a:latin typeface="Courier"/>
              </a:rPr>
              <a:t>nonlinearFunc</a:t>
            </a:r>
            <a:r>
              <a:rPr lang="en-US" dirty="0">
                <a:latin typeface="Courier"/>
              </a:rPr>
              <a:t>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1788A8-262A-4550-9BA2-A811D8AD054B}"/>
              </a:ext>
            </a:extLst>
          </p:cNvPr>
          <p:cNvCxnSpPr>
            <a:cxnSpLocks/>
          </p:cNvCxnSpPr>
          <p:nvPr/>
        </p:nvCxnSpPr>
        <p:spPr>
          <a:xfrm flipV="1">
            <a:off x="4459837" y="2702054"/>
            <a:ext cx="1215053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F5C59B-0C14-4B45-887D-35B307467A6C}"/>
              </a:ext>
            </a:extLst>
          </p:cNvPr>
          <p:cNvSpPr txBox="1"/>
          <p:nvPr/>
        </p:nvSpPr>
        <p:spPr>
          <a:xfrm>
            <a:off x="5662645" y="2495421"/>
            <a:ext cx="65998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urier"/>
                <a:ea typeface="+mn-lt"/>
                <a:cs typeface="+mn-lt"/>
              </a:rPr>
              <a:t>function [</a:t>
            </a:r>
            <a:r>
              <a:rPr lang="en-US" dirty="0" err="1">
                <a:latin typeface="Courier"/>
                <a:ea typeface="+mn-lt"/>
                <a:cs typeface="+mn-lt"/>
              </a:rPr>
              <a:t>X_final</a:t>
            </a:r>
            <a:r>
              <a:rPr lang="en-US" dirty="0">
                <a:latin typeface="Courier"/>
                <a:ea typeface="+mn-lt"/>
                <a:cs typeface="+mn-lt"/>
              </a:rPr>
              <a:t>]  =</a:t>
            </a:r>
            <a:r>
              <a:rPr lang="en-US" dirty="0" err="1">
                <a:latin typeface="Courier"/>
                <a:ea typeface="+mn-lt"/>
                <a:cs typeface="+mn-lt"/>
              </a:rPr>
              <a:t>NewtonRaphson</a:t>
            </a:r>
            <a:r>
              <a:rPr lang="en-US" dirty="0">
                <a:latin typeface="Courier"/>
                <a:ea typeface="+mn-lt"/>
                <a:cs typeface="+mn-lt"/>
              </a:rPr>
              <a:t>(</a:t>
            </a:r>
            <a:r>
              <a:rPr lang="en-US" dirty="0" err="1">
                <a:latin typeface="Courier"/>
                <a:ea typeface="+mn-lt"/>
                <a:cs typeface="+mn-lt"/>
              </a:rPr>
              <a:t>Xguess,tol</a:t>
            </a:r>
            <a:r>
              <a:rPr lang="en-US" dirty="0">
                <a:latin typeface="Courier"/>
                <a:ea typeface="+mn-lt"/>
                <a:cs typeface="+mn-lt"/>
              </a:rPr>
              <a:t>)</a:t>
            </a:r>
            <a:endParaRPr lang="en-US" dirty="0">
              <a:latin typeface="Courier"/>
            </a:endParaRPr>
          </a:p>
          <a:p>
            <a:endParaRPr lang="en-US" dirty="0">
              <a:latin typeface="Courier"/>
            </a:endParaRPr>
          </a:p>
        </p:txBody>
      </p:sp>
      <p:pic>
        <p:nvPicPr>
          <p:cNvPr id="15" name="Picture 11" descr="Diagram&#10;&#10;Description automatically generated">
            <a:extLst>
              <a:ext uri="{FF2B5EF4-FFF2-40B4-BE49-F238E27FC236}">
                <a16:creationId xmlns:a16="http://schemas.microsoft.com/office/drawing/2014/main" id="{377FB9B6-DD91-4935-85D0-F157C6D7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93" y="3815766"/>
            <a:ext cx="3812721" cy="19323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BDD5B-D414-4201-8148-9CE043875380}"/>
              </a:ext>
            </a:extLst>
          </p:cNvPr>
          <p:cNvCxnSpPr>
            <a:cxnSpLocks/>
          </p:cNvCxnSpPr>
          <p:nvPr/>
        </p:nvCxnSpPr>
        <p:spPr>
          <a:xfrm flipV="1">
            <a:off x="2272327" y="3106380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AFAB6-3CCF-4860-A77C-93EFA10CCE9F}"/>
              </a:ext>
            </a:extLst>
          </p:cNvPr>
          <p:cNvSpPr txBox="1"/>
          <p:nvPr/>
        </p:nvSpPr>
        <p:spPr>
          <a:xfrm>
            <a:off x="3910563" y="2925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/>
                <a:ea typeface="+mn-lt"/>
                <a:cs typeface="+mn-lt"/>
              </a:rPr>
              <a:t>0.606159 seconds</a:t>
            </a:r>
            <a:endParaRPr lang="en-US" dirty="0">
              <a:latin typeface="Courier"/>
            </a:endParaRPr>
          </a:p>
        </p:txBody>
      </p:sp>
      <p:pic>
        <p:nvPicPr>
          <p:cNvPr id="21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B59A61-465B-4E18-88C7-2F836981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63" y="3430911"/>
            <a:ext cx="3963890" cy="270205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7DC93-F671-4BCA-9965-E2741451B07D}"/>
              </a:ext>
            </a:extLst>
          </p:cNvPr>
          <p:cNvCxnSpPr>
            <a:cxnSpLocks/>
          </p:cNvCxnSpPr>
          <p:nvPr/>
        </p:nvCxnSpPr>
        <p:spPr>
          <a:xfrm flipV="1">
            <a:off x="1230408" y="5013971"/>
            <a:ext cx="2065175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52550F-EFB2-464D-9327-830D9426925F}"/>
              </a:ext>
            </a:extLst>
          </p:cNvPr>
          <p:cNvCxnSpPr>
            <a:cxnSpLocks/>
          </p:cNvCxnSpPr>
          <p:nvPr/>
        </p:nvCxnSpPr>
        <p:spPr>
          <a:xfrm>
            <a:off x="7186449" y="4182509"/>
            <a:ext cx="665585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0BD4AC-18FF-448A-BD87-23DE74437411}"/>
              </a:ext>
            </a:extLst>
          </p:cNvPr>
          <p:cNvCxnSpPr>
            <a:cxnSpLocks/>
          </p:cNvCxnSpPr>
          <p:nvPr/>
        </p:nvCxnSpPr>
        <p:spPr>
          <a:xfrm flipV="1">
            <a:off x="2816612" y="3541808"/>
            <a:ext cx="1484604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DB21C7-AD57-482B-8122-0A25E7D57BF6}"/>
              </a:ext>
            </a:extLst>
          </p:cNvPr>
          <p:cNvSpPr txBox="1"/>
          <p:nvPr/>
        </p:nvSpPr>
        <p:spPr>
          <a:xfrm>
            <a:off x="2073" y="4802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/>
              </a:rPr>
              <a:t>Simulink </a:t>
            </a:r>
          </a:p>
        </p:txBody>
      </p:sp>
    </p:spTree>
    <p:extLst>
      <p:ext uri="{BB962C8B-B14F-4D97-AF65-F5344CB8AC3E}">
        <p14:creationId xmlns:p14="http://schemas.microsoft.com/office/powerpoint/2010/main" val="20518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53A7-315D-46C1-857D-78547AE8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03" y="228610"/>
            <a:ext cx="7729728" cy="1188720"/>
          </a:xfrm>
        </p:spPr>
        <p:txBody>
          <a:bodyPr/>
          <a:lstStyle/>
          <a:p>
            <a:r>
              <a:rPr lang="en-US" dirty="0"/>
              <a:t>Part3 METHODS EXPLANATION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0B40-C4A0-411E-B6CD-ED367041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973" y="1850125"/>
            <a:ext cx="8455442" cy="3656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"/>
              </a:rPr>
              <a:t>AC source</a:t>
            </a:r>
            <a:endParaRPr lang="en-US" dirty="0"/>
          </a:p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D420CA-293C-4FDC-9B31-D759015E65AB}"/>
              </a:ext>
            </a:extLst>
          </p:cNvPr>
          <p:cNvCxnSpPr/>
          <p:nvPr/>
        </p:nvCxnSpPr>
        <p:spPr>
          <a:xfrm flipV="1">
            <a:off x="3407552" y="2033361"/>
            <a:ext cx="1754155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9460B6-7E02-4D67-9809-3DC0D6771671}"/>
              </a:ext>
            </a:extLst>
          </p:cNvPr>
          <p:cNvSpPr txBox="1"/>
          <p:nvPr/>
        </p:nvSpPr>
        <p:spPr>
          <a:xfrm>
            <a:off x="5284237" y="1852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Courier"/>
                <a:cs typeface="Arial"/>
              </a:rPr>
              <a:t>5 * sin(377*t)</a:t>
            </a:r>
            <a:endParaRPr lang="en-US" dirty="0">
              <a:latin typeface="Courier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8263E5-D5EE-4B73-9F68-48D715021ADD}"/>
              </a:ext>
            </a:extLst>
          </p:cNvPr>
          <p:cNvSpPr txBox="1">
            <a:spLocks/>
          </p:cNvSpPr>
          <p:nvPr/>
        </p:nvSpPr>
        <p:spPr>
          <a:xfrm>
            <a:off x="1774973" y="217669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/>
              </a:rPr>
              <a:t>Non linear function method  updates on U(4,1)</a:t>
            </a:r>
          </a:p>
          <a:p>
            <a:r>
              <a:rPr lang="en-US" dirty="0">
                <a:latin typeface="Courier"/>
              </a:rPr>
              <a:t>Newton-Raphson method </a:t>
            </a:r>
          </a:p>
          <a:p>
            <a:r>
              <a:rPr lang="en-US" dirty="0">
                <a:latin typeface="Courier"/>
              </a:rPr>
              <a:t>Speed </a:t>
            </a:r>
            <a:r>
              <a:rPr lang="en-US" dirty="0">
                <a:latin typeface="Courier"/>
                <a:ea typeface="+mn-lt"/>
                <a:cs typeface="+mn-lt"/>
              </a:rPr>
              <a:t>                          0.490326 seconds</a:t>
            </a:r>
          </a:p>
          <a:p>
            <a:endParaRPr lang="en-US" dirty="0">
              <a:latin typeface="Courier"/>
            </a:endParaRP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endParaRPr lang="en-US">
              <a:solidFill>
                <a:srgbClr val="26262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Courier"/>
              </a:rPr>
              <a:t> </a:t>
            </a:r>
            <a:r>
              <a:rPr lang="en-US" dirty="0">
                <a:solidFill>
                  <a:srgbClr val="262626"/>
                </a:solidFill>
                <a:latin typeface="Courier"/>
                <a:ea typeface="+mn-lt"/>
                <a:cs typeface="+mn-lt"/>
              </a:rPr>
              <a:t>   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                     </a:t>
            </a:r>
            <a:r>
              <a:rPr lang="en-US" dirty="0">
                <a:solidFill>
                  <a:srgbClr val="262626"/>
                </a:solidFill>
                <a:latin typeface="Courier"/>
                <a:ea typeface="+mn-lt"/>
                <a:cs typeface="+mn-lt"/>
              </a:rPr>
              <a:t> </a:t>
            </a:r>
            <a:endParaRPr lang="en-US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546C1-B496-4B88-BBCF-017CA52E4D42}"/>
              </a:ext>
            </a:extLst>
          </p:cNvPr>
          <p:cNvSpPr txBox="1"/>
          <p:nvPr/>
        </p:nvSpPr>
        <p:spPr>
          <a:xfrm>
            <a:off x="6315788" y="2583543"/>
            <a:ext cx="50862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function [</a:t>
            </a:r>
            <a:r>
              <a:rPr lang="en-US" dirty="0" err="1"/>
              <a:t>X_final</a:t>
            </a:r>
            <a:r>
              <a:rPr lang="en-US" dirty="0"/>
              <a:t>]  = </a:t>
            </a:r>
            <a:r>
              <a:rPr lang="en-US" dirty="0" err="1"/>
              <a:t>NewtonRaphson</a:t>
            </a:r>
            <a:r>
              <a:rPr lang="en-US" dirty="0"/>
              <a:t>(</a:t>
            </a:r>
            <a:r>
              <a:rPr lang="en-US" dirty="0" err="1"/>
              <a:t>Xguess</a:t>
            </a:r>
            <a:r>
              <a:rPr lang="en-US" dirty="0"/>
              <a:t>, </a:t>
            </a:r>
            <a:r>
              <a:rPr lang="en-US" dirty="0" err="1"/>
              <a:t>tol,t</a:t>
            </a:r>
            <a:r>
              <a:rPr lang="en-US" dirty="0"/>
              <a:t>)​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982AEF-3C53-41BC-B98F-63B3FEEEB37B}"/>
              </a:ext>
            </a:extLst>
          </p:cNvPr>
          <p:cNvCxnSpPr>
            <a:cxnSpLocks/>
          </p:cNvCxnSpPr>
          <p:nvPr/>
        </p:nvCxnSpPr>
        <p:spPr>
          <a:xfrm flipV="1">
            <a:off x="3049878" y="3178953"/>
            <a:ext cx="3340359" cy="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E74A59-83FE-4370-B633-0456C54247E9}"/>
              </a:ext>
            </a:extLst>
          </p:cNvPr>
          <p:cNvCxnSpPr>
            <a:cxnSpLocks/>
          </p:cNvCxnSpPr>
          <p:nvPr/>
        </p:nvCxnSpPr>
        <p:spPr>
          <a:xfrm>
            <a:off x="5118163" y="2798470"/>
            <a:ext cx="1163217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99DC2-3670-4282-9615-6F50246E1DEF}"/>
              </a:ext>
            </a:extLst>
          </p:cNvPr>
          <p:cNvSpPr txBox="1"/>
          <p:nvPr/>
        </p:nvSpPr>
        <p:spPr>
          <a:xfrm>
            <a:off x="-65313" y="4470400"/>
            <a:ext cx="3914709" cy="3796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Courier"/>
                <a:cs typeface="Arial"/>
              </a:rPr>
              <a:t>Simulink equivalent circui</a:t>
            </a:r>
            <a:r>
              <a:rPr lang="en-US" dirty="0">
                <a:solidFill>
                  <a:srgbClr val="262626"/>
                </a:solidFill>
                <a:cs typeface="Arial"/>
              </a:rPr>
              <a:t>t </a:t>
            </a:r>
            <a:r>
              <a:rPr lang="en-US" dirty="0">
                <a:cs typeface="Arial"/>
              </a:rPr>
              <a:t>​</a:t>
            </a:r>
            <a:endParaRPr lang="en-US" dirty="0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D668A46C-F279-46A0-B66D-AEE8E36F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07" y="3374415"/>
            <a:ext cx="4671526" cy="25662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87D62-1D76-46D0-9B20-0E75DA11FF2D}"/>
              </a:ext>
            </a:extLst>
          </p:cNvPr>
          <p:cNvCxnSpPr>
            <a:cxnSpLocks/>
          </p:cNvCxnSpPr>
          <p:nvPr/>
        </p:nvCxnSpPr>
        <p:spPr>
          <a:xfrm flipV="1">
            <a:off x="3858531" y="4640749"/>
            <a:ext cx="2936033" cy="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C9FE15-0284-4B8F-ABA9-7163705B6794}"/>
                  </a:ext>
                </a:extLst>
              </p14:cNvPr>
              <p14:cNvContentPartPr/>
              <p14:nvPr/>
            </p14:nvContentPartPr>
            <p14:xfrm>
              <a:off x="4964404" y="4863900"/>
              <a:ext cx="2181224" cy="11239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C9FE15-0284-4B8F-ABA9-7163705B6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6755" y="4846333"/>
                <a:ext cx="2216881" cy="1159443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D1A802D-118B-49B1-AA37-B851C5A8EB07}"/>
              </a:ext>
            </a:extLst>
          </p:cNvPr>
          <p:cNvSpPr txBox="1"/>
          <p:nvPr/>
        </p:nvSpPr>
        <p:spPr>
          <a:xfrm>
            <a:off x="3568440" y="56522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/>
              </a:rPr>
              <a:t>AC source</a:t>
            </a:r>
            <a:r>
              <a:rPr lang="en-US" sz="2000" dirty="0">
                <a:latin typeface="Courie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119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27A0-3D1B-47E5-AE76-F7D9207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26" y="301182"/>
            <a:ext cx="7729728" cy="1188720"/>
          </a:xfrm>
        </p:spPr>
        <p:txBody>
          <a:bodyPr/>
          <a:lstStyle/>
          <a:p>
            <a:r>
              <a:rPr lang="en-US" dirty="0"/>
              <a:t>Accuracy Discussion OF </a:t>
            </a:r>
            <a:r>
              <a:rPr lang="en-US" dirty="0" err="1"/>
              <a:t>pART</a:t>
            </a:r>
            <a:r>
              <a:rPr lang="en-US" dirty="0"/>
              <a:t> 3 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41D0-8D1D-46E9-8D43-4089F403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24" y="2135228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Matlab output value of v2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Simulink Value of v2  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32B72-C668-438E-A828-FDA1D72A88A8}"/>
              </a:ext>
            </a:extLst>
          </p:cNvPr>
          <p:cNvCxnSpPr/>
          <p:nvPr/>
        </p:nvCxnSpPr>
        <p:spPr>
          <a:xfrm>
            <a:off x="3625266" y="2316389"/>
            <a:ext cx="3475134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E1B1F8C1-CDFD-44E9-94B4-4AAE9BFF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16" y="1518135"/>
            <a:ext cx="3839679" cy="21266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F39CBA-66E4-4366-ADC6-9307FF15A810}"/>
              </a:ext>
            </a:extLst>
          </p:cNvPr>
          <p:cNvCxnSpPr>
            <a:cxnSpLocks/>
          </p:cNvCxnSpPr>
          <p:nvPr/>
        </p:nvCxnSpPr>
        <p:spPr>
          <a:xfrm>
            <a:off x="3625265" y="4726796"/>
            <a:ext cx="3475134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9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4438896E-F07A-4E25-89ED-2324DD6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88" y="3643183"/>
            <a:ext cx="3971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9BB-0837-4380-8AC3-A03BB183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56" y="2239875"/>
            <a:ext cx="7729728" cy="1188720"/>
          </a:xfrm>
        </p:spPr>
        <p:txBody>
          <a:bodyPr/>
          <a:lstStyle/>
          <a:p>
            <a:r>
              <a:rPr lang="en-US" dirty="0"/>
              <a:t>Conclusion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11C07A-49BE-4F41-8B06-E96BFD9E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85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Group Project presentation  343</vt:lpstr>
      <vt:lpstr>Group 13 members </vt:lpstr>
      <vt:lpstr>Introduction</vt:lpstr>
      <vt:lpstr>Part 1 </vt:lpstr>
      <vt:lpstr>Part 2 </vt:lpstr>
      <vt:lpstr>Part3 METHODS EXPLANATION  </vt:lpstr>
      <vt:lpstr>Accuracy Discussion OF pART 3 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291</cp:revision>
  <dcterms:created xsi:type="dcterms:W3CDTF">2021-12-03T06:50:17Z</dcterms:created>
  <dcterms:modified xsi:type="dcterms:W3CDTF">2021-12-04T04:39:07Z</dcterms:modified>
</cp:coreProperties>
</file>