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loud 3"/>
          <p:cNvSpPr/>
          <p:nvPr/>
        </p:nvSpPr>
        <p:spPr>
          <a:xfrm>
            <a:off x="3827145" y="587375"/>
            <a:ext cx="4310380" cy="1657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Hexagon 4"/>
          <p:cNvSpPr/>
          <p:nvPr/>
        </p:nvSpPr>
        <p:spPr>
          <a:xfrm>
            <a:off x="4888865" y="1009015"/>
            <a:ext cx="2217420" cy="814070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/>
              <a:t>Cloud Broker</a:t>
            </a:r>
            <a:endParaRPr lang="en-US" sz="1600"/>
          </a:p>
        </p:txBody>
      </p:sp>
      <p:sp>
        <p:nvSpPr>
          <p:cNvPr id="6" name="Rectangle 5"/>
          <p:cNvSpPr/>
          <p:nvPr/>
        </p:nvSpPr>
        <p:spPr>
          <a:xfrm>
            <a:off x="2154555" y="2651760"/>
            <a:ext cx="6106160" cy="3719830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323080" y="3951605"/>
            <a:ext cx="3814445" cy="22136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sz="1600"/>
              <a:t>Enhanced Vehicle Gateway</a:t>
            </a:r>
            <a:endParaRPr lang="en-US" sz="1600"/>
          </a:p>
        </p:txBody>
      </p:sp>
      <p:sp>
        <p:nvSpPr>
          <p:cNvPr id="9" name="Hexagon 8"/>
          <p:cNvSpPr/>
          <p:nvPr/>
        </p:nvSpPr>
        <p:spPr>
          <a:xfrm>
            <a:off x="5506085" y="4597400"/>
            <a:ext cx="1449070" cy="558800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/>
              <a:t>Vehicle Broker</a:t>
            </a:r>
            <a:endParaRPr lang="en-US" sz="1600"/>
          </a:p>
        </p:txBody>
      </p:sp>
      <p:sp>
        <p:nvSpPr>
          <p:cNvPr id="11" name="Rounded Rectangle 10"/>
          <p:cNvSpPr/>
          <p:nvPr/>
        </p:nvSpPr>
        <p:spPr>
          <a:xfrm>
            <a:off x="4617720" y="5516880"/>
            <a:ext cx="988060" cy="4660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 sz="1200">
                <a:solidFill>
                  <a:srgbClr val="C00000"/>
                </a:solidFill>
              </a:rPr>
              <a:t>Control Command</a:t>
            </a:r>
            <a:endParaRPr lang="en-US" sz="1200">
              <a:solidFill>
                <a:srgbClr val="C0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762625" y="5516880"/>
            <a:ext cx="988060" cy="4660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 sz="1200">
                <a:solidFill>
                  <a:srgbClr val="C00000"/>
                </a:solidFill>
              </a:rPr>
              <a:t>Stolen Vehicle</a:t>
            </a:r>
            <a:endParaRPr lang="en-US" sz="1200">
              <a:solidFill>
                <a:srgbClr val="C0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907530" y="5516880"/>
            <a:ext cx="988060" cy="4660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 sz="1200">
                <a:solidFill>
                  <a:srgbClr val="C00000"/>
                </a:solidFill>
              </a:rPr>
              <a:t>Data Collection</a:t>
            </a:r>
            <a:endParaRPr lang="en-US" sz="1200">
              <a:solidFill>
                <a:srgbClr val="C00000"/>
              </a:solidFill>
            </a:endParaRPr>
          </a:p>
        </p:txBody>
      </p:sp>
      <p:cxnSp>
        <p:nvCxnSpPr>
          <p:cNvPr id="15" name="Elbow Connector 14"/>
          <p:cNvCxnSpPr/>
          <p:nvPr/>
        </p:nvCxnSpPr>
        <p:spPr>
          <a:xfrm rot="16200000">
            <a:off x="4988878" y="4999673"/>
            <a:ext cx="640080" cy="39433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4" idx="0"/>
            <a:endCxn id="9" idx="0"/>
          </p:cNvCxnSpPr>
          <p:nvPr/>
        </p:nvCxnSpPr>
        <p:spPr>
          <a:xfrm rot="16200000" flipV="1">
            <a:off x="6858318" y="4973638"/>
            <a:ext cx="640080" cy="44640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0"/>
          </p:cNvCxnSpPr>
          <p:nvPr/>
        </p:nvCxnSpPr>
        <p:spPr>
          <a:xfrm flipV="1">
            <a:off x="6256655" y="5149850"/>
            <a:ext cx="0" cy="3670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4323080" y="2983865"/>
            <a:ext cx="3814445" cy="8597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sz="1600"/>
              <a:t>Telematics Control Unit</a:t>
            </a:r>
            <a:endParaRPr lang="en-US" sz="1600"/>
          </a:p>
        </p:txBody>
      </p:sp>
      <p:sp>
        <p:nvSpPr>
          <p:cNvPr id="20" name="Rounded Rectangle 19"/>
          <p:cNvSpPr/>
          <p:nvPr/>
        </p:nvSpPr>
        <p:spPr>
          <a:xfrm>
            <a:off x="7106285" y="3339465"/>
            <a:ext cx="929005" cy="42672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 sz="1400"/>
              <a:t>APN1</a:t>
            </a:r>
            <a:endParaRPr lang="en-US" sz="1400"/>
          </a:p>
        </p:txBody>
      </p:sp>
      <p:cxnSp>
        <p:nvCxnSpPr>
          <p:cNvPr id="21" name="Elbow Connector 20"/>
          <p:cNvCxnSpPr>
            <a:stCxn id="20" idx="3"/>
            <a:endCxn id="5" idx="0"/>
          </p:cNvCxnSpPr>
          <p:nvPr/>
        </p:nvCxnSpPr>
        <p:spPr>
          <a:xfrm flipH="1" flipV="1">
            <a:off x="7106285" y="1416050"/>
            <a:ext cx="929005" cy="2136775"/>
          </a:xfrm>
          <a:prstGeom prst="bentConnector3">
            <a:avLst>
              <a:gd name="adj1" fmla="val -61175"/>
            </a:avLst>
          </a:prstGeom>
          <a:ln w="3175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21"/>
          <p:cNvSpPr txBox="1"/>
          <p:nvPr/>
        </p:nvSpPr>
        <p:spPr>
          <a:xfrm>
            <a:off x="8915400" y="2503170"/>
            <a:ext cx="736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>
                <a:solidFill>
                  <a:srgbClr val="C00000"/>
                </a:solidFill>
              </a:rPr>
              <a:t>VPN</a:t>
            </a:r>
            <a:endParaRPr lang="en-US" b="1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</Words>
  <Application>WPS Writer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SimSun</vt:lpstr>
      <vt:lpstr>Wingdings</vt:lpstr>
      <vt:lpstr>Arial Unicode MS</vt:lpstr>
      <vt:lpstr>Calibri Light</vt:lpstr>
      <vt:lpstr>Helvetica Neue</vt:lpstr>
      <vt:lpstr>Calibri</vt:lpstr>
      <vt:lpstr>微软雅黑</vt:lpstr>
      <vt:lpstr>汉仪旗黑</vt:lpstr>
      <vt:lpstr>汉仪书宋二KW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mac</dc:creator>
  <cp:lastModifiedBy>mac</cp:lastModifiedBy>
  <cp:revision>16</cp:revision>
  <dcterms:created xsi:type="dcterms:W3CDTF">2022-03-19T01:34:37Z</dcterms:created>
  <dcterms:modified xsi:type="dcterms:W3CDTF">2022-03-19T01:34:37Z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1033-3.7.0.5929</vt:lpwstr>
  </property>
</Properties>
</file>