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70" r:id="rId12"/>
    <p:sldId id="272" r:id="rId13"/>
    <p:sldId id="278" r:id="rId14"/>
    <p:sldId id="279" r:id="rId15"/>
    <p:sldId id="276" r:id="rId16"/>
    <p:sldId id="277" r:id="rId17"/>
    <p:sldId id="265" r:id="rId18"/>
    <p:sldId id="281" r:id="rId19"/>
    <p:sldId id="266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lear Sans Regular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81B59-4C29-4697-9ED3-E629110E36A3}" v="50" dt="2024-01-20T09:58:05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247" autoAdjust="0"/>
  </p:normalViewPr>
  <p:slideViewPr>
    <p:cSldViewPr>
      <p:cViewPr varScale="1">
        <p:scale>
          <a:sx n="74" d="100"/>
          <a:sy n="74" d="100"/>
        </p:scale>
        <p:origin x="76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WATOSIN LAWRENCE ADEOYE" userId="8d089863-220c-4bad-8e8e-161477031e81" providerId="ADAL" clId="{CCC81B59-4C29-4697-9ED3-E629110E36A3}"/>
    <pc:docChg chg="undo custSel addSld delSld modSld sldOrd">
      <pc:chgData name="OLUWATOSIN LAWRENCE ADEOYE" userId="8d089863-220c-4bad-8e8e-161477031e81" providerId="ADAL" clId="{CCC81B59-4C29-4697-9ED3-E629110E36A3}" dt="2024-01-20T10:02:56.628" v="1304" actId="1076"/>
      <pc:docMkLst>
        <pc:docMk/>
      </pc:docMkLst>
      <pc:sldChg chg="modSp mod">
        <pc:chgData name="OLUWATOSIN LAWRENCE ADEOYE" userId="8d089863-220c-4bad-8e8e-161477031e81" providerId="ADAL" clId="{CCC81B59-4C29-4697-9ED3-E629110E36A3}" dt="2024-01-20T08:07:41.308" v="487" actId="14100"/>
        <pc:sldMkLst>
          <pc:docMk/>
          <pc:sldMk cId="0" sldId="261"/>
        </pc:sldMkLst>
        <pc:spChg chg="mod">
          <ac:chgData name="OLUWATOSIN LAWRENCE ADEOYE" userId="8d089863-220c-4bad-8e8e-161477031e81" providerId="ADAL" clId="{CCC81B59-4C29-4697-9ED3-E629110E36A3}" dt="2024-01-20T07:51:46.909" v="133" actId="20577"/>
          <ac:spMkLst>
            <pc:docMk/>
            <pc:sldMk cId="0" sldId="261"/>
            <ac:spMk id="33" creationId="{00000000-0000-0000-0000-000000000000}"/>
          </ac:spMkLst>
        </pc:spChg>
        <pc:spChg chg="mod">
          <ac:chgData name="OLUWATOSIN LAWRENCE ADEOYE" userId="8d089863-220c-4bad-8e8e-161477031e81" providerId="ADAL" clId="{CCC81B59-4C29-4697-9ED3-E629110E36A3}" dt="2024-01-20T07:52:13.195" v="156" actId="14100"/>
          <ac:spMkLst>
            <pc:docMk/>
            <pc:sldMk cId="0" sldId="261"/>
            <ac:spMk id="39" creationId="{D6F81B5F-77BA-8E3F-80C5-5367A423924F}"/>
          </ac:spMkLst>
        </pc:spChg>
        <pc:spChg chg="mod">
          <ac:chgData name="OLUWATOSIN LAWRENCE ADEOYE" userId="8d089863-220c-4bad-8e8e-161477031e81" providerId="ADAL" clId="{CCC81B59-4C29-4697-9ED3-E629110E36A3}" dt="2024-01-20T08:00:57.642" v="309" actId="1076"/>
          <ac:spMkLst>
            <pc:docMk/>
            <pc:sldMk cId="0" sldId="261"/>
            <ac:spMk id="40" creationId="{52613130-CDC9-1F73-7951-158C59E8C00E}"/>
          </ac:spMkLst>
        </pc:spChg>
        <pc:spChg chg="mod">
          <ac:chgData name="OLUWATOSIN LAWRENCE ADEOYE" userId="8d089863-220c-4bad-8e8e-161477031e81" providerId="ADAL" clId="{CCC81B59-4C29-4697-9ED3-E629110E36A3}" dt="2024-01-20T08:00:23.198" v="269" actId="14100"/>
          <ac:spMkLst>
            <pc:docMk/>
            <pc:sldMk cId="0" sldId="261"/>
            <ac:spMk id="41" creationId="{6A6E9CE0-D06E-611A-9689-373A396E287D}"/>
          </ac:spMkLst>
        </pc:spChg>
        <pc:spChg chg="mod">
          <ac:chgData name="OLUWATOSIN LAWRENCE ADEOYE" userId="8d089863-220c-4bad-8e8e-161477031e81" providerId="ADAL" clId="{CCC81B59-4C29-4697-9ED3-E629110E36A3}" dt="2024-01-20T08:06:50.918" v="400" actId="20577"/>
          <ac:spMkLst>
            <pc:docMk/>
            <pc:sldMk cId="0" sldId="261"/>
            <ac:spMk id="42" creationId="{D26B884F-CAFF-CADE-30E0-37D4BB93F045}"/>
          </ac:spMkLst>
        </pc:spChg>
        <pc:spChg chg="mod">
          <ac:chgData name="OLUWATOSIN LAWRENCE ADEOYE" userId="8d089863-220c-4bad-8e8e-161477031e81" providerId="ADAL" clId="{CCC81B59-4C29-4697-9ED3-E629110E36A3}" dt="2024-01-20T08:07:41.308" v="487" actId="14100"/>
          <ac:spMkLst>
            <pc:docMk/>
            <pc:sldMk cId="0" sldId="261"/>
            <ac:spMk id="43" creationId="{CE019521-C7B9-CD29-411E-8067685CF2D6}"/>
          </ac:spMkLst>
        </pc:spChg>
      </pc:sldChg>
      <pc:sldChg chg="addSp modSp mod">
        <pc:chgData name="OLUWATOSIN LAWRENCE ADEOYE" userId="8d089863-220c-4bad-8e8e-161477031e81" providerId="ADAL" clId="{CCC81B59-4C29-4697-9ED3-E629110E36A3}" dt="2024-01-20T09:20:19.080" v="745" actId="20577"/>
        <pc:sldMkLst>
          <pc:docMk/>
          <pc:sldMk cId="0" sldId="262"/>
        </pc:sldMkLst>
        <pc:spChg chg="add mod">
          <ac:chgData name="OLUWATOSIN LAWRENCE ADEOYE" userId="8d089863-220c-4bad-8e8e-161477031e81" providerId="ADAL" clId="{CCC81B59-4C29-4697-9ED3-E629110E36A3}" dt="2024-01-20T09:20:19.080" v="745" actId="20577"/>
          <ac:spMkLst>
            <pc:docMk/>
            <pc:sldMk cId="0" sldId="262"/>
            <ac:spMk id="14" creationId="{56A340FF-B1E6-DF1F-CF26-E59C8BF0AAA1}"/>
          </ac:spMkLst>
        </pc:spChg>
        <pc:spChg chg="mod">
          <ac:chgData name="OLUWATOSIN LAWRENCE ADEOYE" userId="8d089863-220c-4bad-8e8e-161477031e81" providerId="ADAL" clId="{CCC81B59-4C29-4697-9ED3-E629110E36A3}" dt="2024-01-20T07:33:56.718" v="0" actId="1076"/>
          <ac:spMkLst>
            <pc:docMk/>
            <pc:sldMk cId="0" sldId="262"/>
            <ac:spMk id="15" creationId="{E77FDD3E-5EFF-8EDF-D075-DD179B579CF1}"/>
          </ac:spMkLst>
        </pc:spChg>
        <pc:picChg chg="mod">
          <ac:chgData name="OLUWATOSIN LAWRENCE ADEOYE" userId="8d089863-220c-4bad-8e8e-161477031e81" providerId="ADAL" clId="{CCC81B59-4C29-4697-9ED3-E629110E36A3}" dt="2024-01-20T09:19:41.424" v="722" actId="1076"/>
          <ac:picMkLst>
            <pc:docMk/>
            <pc:sldMk cId="0" sldId="262"/>
            <ac:picMk id="16" creationId="{C33C806D-5844-7F16-0967-075873AF0F24}"/>
          </ac:picMkLst>
        </pc:picChg>
      </pc:sldChg>
      <pc:sldChg chg="addSp delSp modSp mod">
        <pc:chgData name="OLUWATOSIN LAWRENCE ADEOYE" userId="8d089863-220c-4bad-8e8e-161477031e81" providerId="ADAL" clId="{CCC81B59-4C29-4697-9ED3-E629110E36A3}" dt="2024-01-20T09:21:52.973" v="898" actId="20577"/>
        <pc:sldMkLst>
          <pc:docMk/>
          <pc:sldMk cId="0" sldId="263"/>
        </pc:sldMkLst>
        <pc:spChg chg="del">
          <ac:chgData name="OLUWATOSIN LAWRENCE ADEOYE" userId="8d089863-220c-4bad-8e8e-161477031e81" providerId="ADAL" clId="{CCC81B59-4C29-4697-9ED3-E629110E36A3}" dt="2024-01-20T09:21:02.920" v="800" actId="478"/>
          <ac:spMkLst>
            <pc:docMk/>
            <pc:sldMk cId="0" sldId="263"/>
            <ac:spMk id="28" creationId="{1ECCC845-47AD-A519-8B47-C78123781657}"/>
          </ac:spMkLst>
        </pc:spChg>
        <pc:spChg chg="add mod">
          <ac:chgData name="OLUWATOSIN LAWRENCE ADEOYE" userId="8d089863-220c-4bad-8e8e-161477031e81" providerId="ADAL" clId="{CCC81B59-4C29-4697-9ED3-E629110E36A3}" dt="2024-01-20T09:21:52.973" v="898" actId="20577"/>
          <ac:spMkLst>
            <pc:docMk/>
            <pc:sldMk cId="0" sldId="263"/>
            <ac:spMk id="30" creationId="{C8D168EF-165E-3A36-4825-D21BDEBEE86E}"/>
          </ac:spMkLst>
        </pc:spChg>
        <pc:picChg chg="del">
          <ac:chgData name="OLUWATOSIN LAWRENCE ADEOYE" userId="8d089863-220c-4bad-8e8e-161477031e81" providerId="ADAL" clId="{CCC81B59-4C29-4697-9ED3-E629110E36A3}" dt="2024-01-20T09:18:26.373" v="718" actId="478"/>
          <ac:picMkLst>
            <pc:docMk/>
            <pc:sldMk cId="0" sldId="263"/>
            <ac:picMk id="27" creationId="{65DDE662-4925-9C97-1EF8-2BBF0913A57B}"/>
          </ac:picMkLst>
        </pc:picChg>
        <pc:picChg chg="add mod">
          <ac:chgData name="OLUWATOSIN LAWRENCE ADEOYE" userId="8d089863-220c-4bad-8e8e-161477031e81" providerId="ADAL" clId="{CCC81B59-4C29-4697-9ED3-E629110E36A3}" dt="2024-01-20T09:21:08.017" v="802" actId="14100"/>
          <ac:picMkLst>
            <pc:docMk/>
            <pc:sldMk cId="0" sldId="263"/>
            <ac:picMk id="29" creationId="{099BA19F-0C37-B18D-8581-D15E9598F13E}"/>
          </ac:picMkLst>
        </pc:picChg>
      </pc:sldChg>
      <pc:sldChg chg="addSp delSp modSp mod">
        <pc:chgData name="OLUWATOSIN LAWRENCE ADEOYE" userId="8d089863-220c-4bad-8e8e-161477031e81" providerId="ADAL" clId="{CCC81B59-4C29-4697-9ED3-E629110E36A3}" dt="2024-01-20T10:02:56.628" v="1304" actId="1076"/>
        <pc:sldMkLst>
          <pc:docMk/>
          <pc:sldMk cId="0" sldId="265"/>
        </pc:sldMkLst>
        <pc:spChg chg="mod">
          <ac:chgData name="OLUWATOSIN LAWRENCE ADEOYE" userId="8d089863-220c-4bad-8e8e-161477031e81" providerId="ADAL" clId="{CCC81B59-4C29-4697-9ED3-E629110E36A3}" dt="2024-01-20T09:52:11.358" v="1088" actId="14100"/>
          <ac:spMkLst>
            <pc:docMk/>
            <pc:sldMk cId="0" sldId="265"/>
            <ac:spMk id="6" creationId="{00000000-0000-0000-0000-000000000000}"/>
          </ac:spMkLst>
        </pc:spChg>
        <pc:spChg chg="add del mod">
          <ac:chgData name="OLUWATOSIN LAWRENCE ADEOYE" userId="8d089863-220c-4bad-8e8e-161477031e81" providerId="ADAL" clId="{CCC81B59-4C29-4697-9ED3-E629110E36A3}" dt="2024-01-20T10:02:56.628" v="1304" actId="1076"/>
          <ac:spMkLst>
            <pc:docMk/>
            <pc:sldMk cId="0" sldId="265"/>
            <ac:spMk id="17" creationId="{4B0D7B4E-D647-E2E2-4D5E-C36F3A5F4964}"/>
          </ac:spMkLst>
        </pc:spChg>
        <pc:spChg chg="add del mod">
          <ac:chgData name="OLUWATOSIN LAWRENCE ADEOYE" userId="8d089863-220c-4bad-8e8e-161477031e81" providerId="ADAL" clId="{CCC81B59-4C29-4697-9ED3-E629110E36A3}" dt="2024-01-20T09:48:28.183" v="1041" actId="478"/>
          <ac:spMkLst>
            <pc:docMk/>
            <pc:sldMk cId="0" sldId="265"/>
            <ac:spMk id="18" creationId="{C4687BDE-D449-182D-0986-A46AC9880B15}"/>
          </ac:spMkLst>
        </pc:spChg>
        <pc:spChg chg="add del mod">
          <ac:chgData name="OLUWATOSIN LAWRENCE ADEOYE" userId="8d089863-220c-4bad-8e8e-161477031e81" providerId="ADAL" clId="{CCC81B59-4C29-4697-9ED3-E629110E36A3}" dt="2024-01-20T09:48:23.315" v="1039" actId="478"/>
          <ac:spMkLst>
            <pc:docMk/>
            <pc:sldMk cId="0" sldId="265"/>
            <ac:spMk id="19" creationId="{2C2B3F39-FA9A-9D0B-1BF0-212773979E9D}"/>
          </ac:spMkLst>
        </pc:spChg>
        <pc:spChg chg="add del mod">
          <ac:chgData name="OLUWATOSIN LAWRENCE ADEOYE" userId="8d089863-220c-4bad-8e8e-161477031e81" providerId="ADAL" clId="{CCC81B59-4C29-4697-9ED3-E629110E36A3}" dt="2024-01-20T09:48:20.310" v="1037" actId="478"/>
          <ac:spMkLst>
            <pc:docMk/>
            <pc:sldMk cId="0" sldId="265"/>
            <ac:spMk id="26" creationId="{97B211FA-1FAC-206B-5710-7BE475B2DC98}"/>
          </ac:spMkLst>
        </pc:spChg>
        <pc:spChg chg="add del">
          <ac:chgData name="OLUWATOSIN LAWRENCE ADEOYE" userId="8d089863-220c-4bad-8e8e-161477031e81" providerId="ADAL" clId="{CCC81B59-4C29-4697-9ED3-E629110E36A3}" dt="2024-01-20T09:48:38.445" v="1045" actId="478"/>
          <ac:spMkLst>
            <pc:docMk/>
            <pc:sldMk cId="0" sldId="265"/>
            <ac:spMk id="27" creationId="{8638FD8B-F774-633B-67E5-337F6B88C826}"/>
          </ac:spMkLst>
        </pc:spChg>
        <pc:spChg chg="add del">
          <ac:chgData name="OLUWATOSIN LAWRENCE ADEOYE" userId="8d089863-220c-4bad-8e8e-161477031e81" providerId="ADAL" clId="{CCC81B59-4C29-4697-9ED3-E629110E36A3}" dt="2024-01-20T09:48:58.919" v="1050" actId="478"/>
          <ac:spMkLst>
            <pc:docMk/>
            <pc:sldMk cId="0" sldId="265"/>
            <ac:spMk id="28" creationId="{F3C79E39-8D48-7CD8-0BA6-00947452D724}"/>
          </ac:spMkLst>
        </pc:spChg>
        <pc:spChg chg="add del">
          <ac:chgData name="OLUWATOSIN LAWRENCE ADEOYE" userId="8d089863-220c-4bad-8e8e-161477031e81" providerId="ADAL" clId="{CCC81B59-4C29-4697-9ED3-E629110E36A3}" dt="2024-01-20T09:49:16.499" v="1054" actId="478"/>
          <ac:spMkLst>
            <pc:docMk/>
            <pc:sldMk cId="0" sldId="265"/>
            <ac:spMk id="29" creationId="{A9A4B4C7-9CD9-A843-4E81-AAA5FC862D05}"/>
          </ac:spMkLst>
        </pc:spChg>
        <pc:spChg chg="add del">
          <ac:chgData name="OLUWATOSIN LAWRENCE ADEOYE" userId="8d089863-220c-4bad-8e8e-161477031e81" providerId="ADAL" clId="{CCC81B59-4C29-4697-9ED3-E629110E36A3}" dt="2024-01-20T09:49:37.172" v="1059" actId="478"/>
          <ac:spMkLst>
            <pc:docMk/>
            <pc:sldMk cId="0" sldId="265"/>
            <ac:spMk id="30" creationId="{B00B2C4E-94A3-B417-6C18-A184BA073A24}"/>
          </ac:spMkLst>
        </pc:spChg>
        <pc:grpChg chg="del mod">
          <ac:chgData name="OLUWATOSIN LAWRENCE ADEOYE" userId="8d089863-220c-4bad-8e8e-161477031e81" providerId="ADAL" clId="{CCC81B59-4C29-4697-9ED3-E629110E36A3}" dt="2024-01-20T09:49:21.166" v="1055" actId="478"/>
          <ac:grpSpMkLst>
            <pc:docMk/>
            <pc:sldMk cId="0" sldId="265"/>
            <ac:grpSpMk id="20" creationId="{C00ABEC5-EF3F-4E3E-827E-EB1F2EF17C0D}"/>
          </ac:grpSpMkLst>
        </pc:grpChg>
        <pc:picChg chg="mod">
          <ac:chgData name="OLUWATOSIN LAWRENCE ADEOYE" userId="8d089863-220c-4bad-8e8e-161477031e81" providerId="ADAL" clId="{CCC81B59-4C29-4697-9ED3-E629110E36A3}" dt="2024-01-20T09:52:22.267" v="1091" actId="1076"/>
          <ac:picMkLst>
            <pc:docMk/>
            <pc:sldMk cId="0" sldId="265"/>
            <ac:picMk id="2" creationId="{00000000-0000-0000-0000-000000000000}"/>
          </ac:picMkLst>
        </pc:picChg>
        <pc:picChg chg="add del mod">
          <ac:chgData name="OLUWATOSIN LAWRENCE ADEOYE" userId="8d089863-220c-4bad-8e8e-161477031e81" providerId="ADAL" clId="{CCC81B59-4C29-4697-9ED3-E629110E36A3}" dt="2024-01-20T09:52:17.827" v="1090" actId="1076"/>
          <ac:picMkLst>
            <pc:docMk/>
            <pc:sldMk cId="0" sldId="265"/>
            <ac:picMk id="3" creationId="{00000000-0000-0000-0000-000000000000}"/>
          </ac:picMkLst>
        </pc:picChg>
        <pc:picChg chg="mod">
          <ac:chgData name="OLUWATOSIN LAWRENCE ADEOYE" userId="8d089863-220c-4bad-8e8e-161477031e81" providerId="ADAL" clId="{CCC81B59-4C29-4697-9ED3-E629110E36A3}" dt="2024-01-20T09:52:27.743" v="1092" actId="1076"/>
          <ac:picMkLst>
            <pc:docMk/>
            <pc:sldMk cId="0" sldId="265"/>
            <ac:picMk id="4" creationId="{00000000-0000-0000-0000-000000000000}"/>
          </ac:picMkLst>
        </pc:picChg>
        <pc:picChg chg="mod">
          <ac:chgData name="OLUWATOSIN LAWRENCE ADEOYE" userId="8d089863-220c-4bad-8e8e-161477031e81" providerId="ADAL" clId="{CCC81B59-4C29-4697-9ED3-E629110E36A3}" dt="2024-01-20T09:52:13.906" v="1089" actId="1076"/>
          <ac:picMkLst>
            <pc:docMk/>
            <pc:sldMk cId="0" sldId="265"/>
            <ac:picMk id="5" creationId="{00000000-0000-0000-0000-000000000000}"/>
          </ac:picMkLst>
        </pc:picChg>
      </pc:sldChg>
      <pc:sldChg chg="addSp delSp modSp mod ord">
        <pc:chgData name="OLUWATOSIN LAWRENCE ADEOYE" userId="8d089863-220c-4bad-8e8e-161477031e81" providerId="ADAL" clId="{CCC81B59-4C29-4697-9ED3-E629110E36A3}" dt="2024-01-20T09:41:14.907" v="1000"/>
        <pc:sldMkLst>
          <pc:docMk/>
          <pc:sldMk cId="2453851658" sldId="267"/>
        </pc:sldMkLst>
        <pc:spChg chg="del">
          <ac:chgData name="OLUWATOSIN LAWRENCE ADEOYE" userId="8d089863-220c-4bad-8e8e-161477031e81" providerId="ADAL" clId="{CCC81B59-4C29-4697-9ED3-E629110E36A3}" dt="2024-01-20T09:18:16.706" v="717" actId="478"/>
          <ac:spMkLst>
            <pc:docMk/>
            <pc:sldMk cId="2453851658" sldId="267"/>
            <ac:spMk id="28" creationId="{65FD4B0B-2002-2612-0BD4-8AC845F29BAE}"/>
          </ac:spMkLst>
        </pc:spChg>
        <pc:spChg chg="add mod">
          <ac:chgData name="OLUWATOSIN LAWRENCE ADEOYE" userId="8d089863-220c-4bad-8e8e-161477031e81" providerId="ADAL" clId="{CCC81B59-4C29-4697-9ED3-E629110E36A3}" dt="2024-01-20T09:23:17.993" v="926" actId="20577"/>
          <ac:spMkLst>
            <pc:docMk/>
            <pc:sldMk cId="2453851658" sldId="267"/>
            <ac:spMk id="30" creationId="{BCBCDB5E-133C-1DD0-2EE2-2A12BC842D78}"/>
          </ac:spMkLst>
        </pc:spChg>
        <pc:picChg chg="del">
          <ac:chgData name="OLUWATOSIN LAWRENCE ADEOYE" userId="8d089863-220c-4bad-8e8e-161477031e81" providerId="ADAL" clId="{CCC81B59-4C29-4697-9ED3-E629110E36A3}" dt="2024-01-20T09:18:13.361" v="715" actId="478"/>
          <ac:picMkLst>
            <pc:docMk/>
            <pc:sldMk cId="2453851658" sldId="267"/>
            <ac:picMk id="27" creationId="{DD710450-A0E0-CC3E-5494-642D72425D52}"/>
          </ac:picMkLst>
        </pc:picChg>
        <pc:picChg chg="add mod">
          <ac:chgData name="OLUWATOSIN LAWRENCE ADEOYE" userId="8d089863-220c-4bad-8e8e-161477031e81" providerId="ADAL" clId="{CCC81B59-4C29-4697-9ED3-E629110E36A3}" dt="2024-01-20T09:23:22.064" v="927" actId="1076"/>
          <ac:picMkLst>
            <pc:docMk/>
            <pc:sldMk cId="2453851658" sldId="267"/>
            <ac:picMk id="29" creationId="{4C4FC764-AAFD-6660-2B12-4ED7BA4FBD21}"/>
          </ac:picMkLst>
        </pc:picChg>
      </pc:sldChg>
      <pc:sldChg chg="addSp delSp modSp mod">
        <pc:chgData name="OLUWATOSIN LAWRENCE ADEOYE" userId="8d089863-220c-4bad-8e8e-161477031e81" providerId="ADAL" clId="{CCC81B59-4C29-4697-9ED3-E629110E36A3}" dt="2024-01-20T09:20:55.435" v="799" actId="20577"/>
        <pc:sldMkLst>
          <pc:docMk/>
          <pc:sldMk cId="565373801" sldId="268"/>
        </pc:sldMkLst>
        <pc:spChg chg="del">
          <ac:chgData name="OLUWATOSIN LAWRENCE ADEOYE" userId="8d089863-220c-4bad-8e8e-161477031e81" providerId="ADAL" clId="{CCC81B59-4C29-4697-9ED3-E629110E36A3}" dt="2024-01-20T09:17:59.483" v="714" actId="478"/>
          <ac:spMkLst>
            <pc:docMk/>
            <pc:sldMk cId="565373801" sldId="268"/>
            <ac:spMk id="28" creationId="{65FD4B0B-2002-2612-0BD4-8AC845F29BAE}"/>
          </ac:spMkLst>
        </pc:spChg>
        <pc:spChg chg="add mod">
          <ac:chgData name="OLUWATOSIN LAWRENCE ADEOYE" userId="8d089863-220c-4bad-8e8e-161477031e81" providerId="ADAL" clId="{CCC81B59-4C29-4697-9ED3-E629110E36A3}" dt="2024-01-20T09:20:55.435" v="799" actId="20577"/>
          <ac:spMkLst>
            <pc:docMk/>
            <pc:sldMk cId="565373801" sldId="268"/>
            <ac:spMk id="30" creationId="{2AE053BA-21DC-1798-BF66-75FB6788551B}"/>
          </ac:spMkLst>
        </pc:spChg>
        <pc:picChg chg="add mod">
          <ac:chgData name="OLUWATOSIN LAWRENCE ADEOYE" userId="8d089863-220c-4bad-8e8e-161477031e81" providerId="ADAL" clId="{CCC81B59-4C29-4697-9ED3-E629110E36A3}" dt="2024-01-20T09:20:30.832" v="747" actId="1076"/>
          <ac:picMkLst>
            <pc:docMk/>
            <pc:sldMk cId="565373801" sldId="268"/>
            <ac:picMk id="27" creationId="{26F99899-90AB-A883-3225-C7AC7DD5BECD}"/>
          </ac:picMkLst>
        </pc:picChg>
        <pc:picChg chg="del">
          <ac:chgData name="OLUWATOSIN LAWRENCE ADEOYE" userId="8d089863-220c-4bad-8e8e-161477031e81" providerId="ADAL" clId="{CCC81B59-4C29-4697-9ED3-E629110E36A3}" dt="2024-01-20T09:17:53.542" v="712" actId="478"/>
          <ac:picMkLst>
            <pc:docMk/>
            <pc:sldMk cId="565373801" sldId="268"/>
            <ac:picMk id="29" creationId="{AE53D5E2-34AF-819C-FBE9-63C4D51C0AA3}"/>
          </ac:picMkLst>
        </pc:picChg>
      </pc:sldChg>
      <pc:sldChg chg="addSp delSp modSp del mod">
        <pc:chgData name="OLUWATOSIN LAWRENCE ADEOYE" userId="8d089863-220c-4bad-8e8e-161477031e81" providerId="ADAL" clId="{CCC81B59-4C29-4697-9ED3-E629110E36A3}" dt="2024-01-20T09:24:06.087" v="954" actId="47"/>
        <pc:sldMkLst>
          <pc:docMk/>
          <pc:sldMk cId="3423555090" sldId="269"/>
        </pc:sldMkLst>
        <pc:spChg chg="del">
          <ac:chgData name="OLUWATOSIN LAWRENCE ADEOYE" userId="8d089863-220c-4bad-8e8e-161477031e81" providerId="ADAL" clId="{CCC81B59-4C29-4697-9ED3-E629110E36A3}" dt="2024-01-20T07:36:24.595" v="79" actId="478"/>
          <ac:spMkLst>
            <pc:docMk/>
            <pc:sldMk cId="3423555090" sldId="269"/>
            <ac:spMk id="28" creationId="{65FD4B0B-2002-2612-0BD4-8AC845F29BAE}"/>
          </ac:spMkLst>
        </pc:spChg>
        <pc:picChg chg="add mod">
          <ac:chgData name="OLUWATOSIN LAWRENCE ADEOYE" userId="8d089863-220c-4bad-8e8e-161477031e81" providerId="ADAL" clId="{CCC81B59-4C29-4697-9ED3-E629110E36A3}" dt="2024-01-20T09:23:56.273" v="953" actId="1076"/>
          <ac:picMkLst>
            <pc:docMk/>
            <pc:sldMk cId="3423555090" sldId="269"/>
            <ac:picMk id="27" creationId="{7DCFC0A0-5778-D4D3-917F-B59CB04356FF}"/>
          </ac:picMkLst>
        </pc:picChg>
        <pc:picChg chg="del mod">
          <ac:chgData name="OLUWATOSIN LAWRENCE ADEOYE" userId="8d089863-220c-4bad-8e8e-161477031e81" providerId="ADAL" clId="{CCC81B59-4C29-4697-9ED3-E629110E36A3}" dt="2024-01-20T09:17:20.599" v="710" actId="478"/>
          <ac:picMkLst>
            <pc:docMk/>
            <pc:sldMk cId="3423555090" sldId="269"/>
            <ac:picMk id="30" creationId="{640FBB58-4271-2746-23C0-669673CB61D6}"/>
          </ac:picMkLst>
        </pc:picChg>
      </pc:sldChg>
      <pc:sldChg chg="addSp delSp modSp mod ord">
        <pc:chgData name="OLUWATOSIN LAWRENCE ADEOYE" userId="8d089863-220c-4bad-8e8e-161477031e81" providerId="ADAL" clId="{CCC81B59-4C29-4697-9ED3-E629110E36A3}" dt="2024-01-20T09:41:10.777" v="998"/>
        <pc:sldMkLst>
          <pc:docMk/>
          <pc:sldMk cId="2980548225" sldId="270"/>
        </pc:sldMkLst>
        <pc:spChg chg="del">
          <ac:chgData name="OLUWATOSIN LAWRENCE ADEOYE" userId="8d089863-220c-4bad-8e8e-161477031e81" providerId="ADAL" clId="{CCC81B59-4C29-4697-9ED3-E629110E36A3}" dt="2024-01-20T07:37:15.589" v="86" actId="478"/>
          <ac:spMkLst>
            <pc:docMk/>
            <pc:sldMk cId="2980548225" sldId="270"/>
            <ac:spMk id="28" creationId="{65FD4B0B-2002-2612-0BD4-8AC845F29BAE}"/>
          </ac:spMkLst>
        </pc:spChg>
        <pc:spChg chg="add mod">
          <ac:chgData name="OLUWATOSIN LAWRENCE ADEOYE" userId="8d089863-220c-4bad-8e8e-161477031e81" providerId="ADAL" clId="{CCC81B59-4C29-4697-9ED3-E629110E36A3}" dt="2024-01-20T09:25:30.357" v="993" actId="20577"/>
          <ac:spMkLst>
            <pc:docMk/>
            <pc:sldMk cId="2980548225" sldId="270"/>
            <ac:spMk id="31" creationId="{C62E5831-83A7-3E3C-80A9-9E9FE8D9ECBD}"/>
          </ac:spMkLst>
        </pc:spChg>
        <pc:grpChg chg="mod">
          <ac:chgData name="OLUWATOSIN LAWRENCE ADEOYE" userId="8d089863-220c-4bad-8e8e-161477031e81" providerId="ADAL" clId="{CCC81B59-4C29-4697-9ED3-E629110E36A3}" dt="2024-01-20T09:25:39.003" v="994" actId="1076"/>
          <ac:grpSpMkLst>
            <pc:docMk/>
            <pc:sldMk cId="2980548225" sldId="270"/>
            <ac:grpSpMk id="2" creationId="{00000000-0000-0000-0000-000000000000}"/>
          </ac:grpSpMkLst>
        </pc:grpChg>
        <pc:picChg chg="add mod">
          <ac:chgData name="OLUWATOSIN LAWRENCE ADEOYE" userId="8d089863-220c-4bad-8e8e-161477031e81" providerId="ADAL" clId="{CCC81B59-4C29-4697-9ED3-E629110E36A3}" dt="2024-01-20T09:25:43.936" v="996" actId="1076"/>
          <ac:picMkLst>
            <pc:docMk/>
            <pc:sldMk cId="2980548225" sldId="270"/>
            <ac:picMk id="27" creationId="{78119B9A-8E87-1607-D29D-4FAE4C7768F6}"/>
          </ac:picMkLst>
        </pc:picChg>
        <pc:picChg chg="add del mod">
          <ac:chgData name="OLUWATOSIN LAWRENCE ADEOYE" userId="8d089863-220c-4bad-8e8e-161477031e81" providerId="ADAL" clId="{CCC81B59-4C29-4697-9ED3-E629110E36A3}" dt="2024-01-20T09:25:05.241" v="965" actId="478"/>
          <ac:picMkLst>
            <pc:docMk/>
            <pc:sldMk cId="2980548225" sldId="270"/>
            <ac:picMk id="29" creationId="{01C7A5EC-EE15-D71B-FE3C-8065CF634C36}"/>
          </ac:picMkLst>
        </pc:picChg>
        <pc:picChg chg="del mod">
          <ac:chgData name="OLUWATOSIN LAWRENCE ADEOYE" userId="8d089863-220c-4bad-8e8e-161477031e81" providerId="ADAL" clId="{CCC81B59-4C29-4697-9ED3-E629110E36A3}" dt="2024-01-20T09:16:34.188" v="701" actId="478"/>
          <ac:picMkLst>
            <pc:docMk/>
            <pc:sldMk cId="2980548225" sldId="270"/>
            <ac:picMk id="30" creationId="{57C1E39A-A30C-7374-83EB-C48481F30FC3}"/>
          </ac:picMkLst>
        </pc:picChg>
      </pc:sldChg>
      <pc:sldChg chg="addSp delSp modSp del mod">
        <pc:chgData name="OLUWATOSIN LAWRENCE ADEOYE" userId="8d089863-220c-4bad-8e8e-161477031e81" providerId="ADAL" clId="{CCC81B59-4C29-4697-9ED3-E629110E36A3}" dt="2024-01-20T09:24:43.538" v="962" actId="47"/>
        <pc:sldMkLst>
          <pc:docMk/>
          <pc:sldMk cId="1223354280" sldId="271"/>
        </pc:sldMkLst>
        <pc:spChg chg="del">
          <ac:chgData name="OLUWATOSIN LAWRENCE ADEOYE" userId="8d089863-220c-4bad-8e8e-161477031e81" providerId="ADAL" clId="{CCC81B59-4C29-4697-9ED3-E629110E36A3}" dt="2024-01-20T07:36:49.929" v="83" actId="478"/>
          <ac:spMkLst>
            <pc:docMk/>
            <pc:sldMk cId="1223354280" sldId="271"/>
            <ac:spMk id="28" creationId="{65FD4B0B-2002-2612-0BD4-8AC845F29BAE}"/>
          </ac:spMkLst>
        </pc:spChg>
        <pc:picChg chg="del mod">
          <ac:chgData name="OLUWATOSIN LAWRENCE ADEOYE" userId="8d089863-220c-4bad-8e8e-161477031e81" providerId="ADAL" clId="{CCC81B59-4C29-4697-9ED3-E629110E36A3}" dt="2024-01-20T09:16:45.564" v="703" actId="478"/>
          <ac:picMkLst>
            <pc:docMk/>
            <pc:sldMk cId="1223354280" sldId="271"/>
            <ac:picMk id="27" creationId="{94EBA89D-D410-26DE-F586-23A876D6422C}"/>
          </ac:picMkLst>
        </pc:picChg>
        <pc:picChg chg="add">
          <ac:chgData name="OLUWATOSIN LAWRENCE ADEOYE" userId="8d089863-220c-4bad-8e8e-161477031e81" providerId="ADAL" clId="{CCC81B59-4C29-4697-9ED3-E629110E36A3}" dt="2024-01-20T09:16:47.116" v="704"/>
          <ac:picMkLst>
            <pc:docMk/>
            <pc:sldMk cId="1223354280" sldId="271"/>
            <ac:picMk id="29" creationId="{0AD1E09F-029E-F70E-6FB5-16542DA06A40}"/>
          </ac:picMkLst>
        </pc:picChg>
      </pc:sldChg>
      <pc:sldChg chg="addSp delSp modSp mod ord">
        <pc:chgData name="OLUWATOSIN LAWRENCE ADEOYE" userId="8d089863-220c-4bad-8e8e-161477031e81" providerId="ADAL" clId="{CCC81B59-4C29-4697-9ED3-E629110E36A3}" dt="2024-01-20T09:45:48.560" v="1005" actId="20578"/>
        <pc:sldMkLst>
          <pc:docMk/>
          <pc:sldMk cId="1893139751" sldId="272"/>
        </pc:sldMkLst>
        <pc:spChg chg="add del mod">
          <ac:chgData name="OLUWATOSIN LAWRENCE ADEOYE" userId="8d089863-220c-4bad-8e8e-161477031e81" providerId="ADAL" clId="{CCC81B59-4C29-4697-9ED3-E629110E36A3}" dt="2024-01-20T09:17:01.340" v="705" actId="478"/>
          <ac:spMkLst>
            <pc:docMk/>
            <pc:sldMk cId="1893139751" sldId="272"/>
            <ac:spMk id="28" creationId="{65FD4B0B-2002-2612-0BD4-8AC845F29BAE}"/>
          </ac:spMkLst>
        </pc:spChg>
        <pc:spChg chg="add mod">
          <ac:chgData name="OLUWATOSIN LAWRENCE ADEOYE" userId="8d089863-220c-4bad-8e8e-161477031e81" providerId="ADAL" clId="{CCC81B59-4C29-4697-9ED3-E629110E36A3}" dt="2024-01-20T09:23:48.035" v="952" actId="20577"/>
          <ac:spMkLst>
            <pc:docMk/>
            <pc:sldMk cId="1893139751" sldId="272"/>
            <ac:spMk id="30" creationId="{8AFF3B6E-63DA-392D-DDEE-3BED1639C00C}"/>
          </ac:spMkLst>
        </pc:spChg>
        <pc:picChg chg="add mod">
          <ac:chgData name="OLUWATOSIN LAWRENCE ADEOYE" userId="8d089863-220c-4bad-8e8e-161477031e81" providerId="ADAL" clId="{CCC81B59-4C29-4697-9ED3-E629110E36A3}" dt="2024-01-20T09:24:32.648" v="960" actId="1076"/>
          <ac:picMkLst>
            <pc:docMk/>
            <pc:sldMk cId="1893139751" sldId="272"/>
            <ac:picMk id="27" creationId="{3E4DA0E1-7A32-AE69-50C2-81FF9E27201A}"/>
          </ac:picMkLst>
        </pc:picChg>
        <pc:picChg chg="del mod">
          <ac:chgData name="OLUWATOSIN LAWRENCE ADEOYE" userId="8d089863-220c-4bad-8e8e-161477031e81" providerId="ADAL" clId="{CCC81B59-4C29-4697-9ED3-E629110E36A3}" dt="2024-01-20T09:17:02.780" v="706" actId="478"/>
          <ac:picMkLst>
            <pc:docMk/>
            <pc:sldMk cId="1893139751" sldId="272"/>
            <ac:picMk id="29" creationId="{1846D8CA-03DF-D7DE-790C-0E16D4AEF960}"/>
          </ac:picMkLst>
        </pc:picChg>
        <pc:picChg chg="add mod">
          <ac:chgData name="OLUWATOSIN LAWRENCE ADEOYE" userId="8d089863-220c-4bad-8e8e-161477031e81" providerId="ADAL" clId="{CCC81B59-4C29-4697-9ED3-E629110E36A3}" dt="2024-01-20T09:24:33.984" v="961" actId="1076"/>
          <ac:picMkLst>
            <pc:docMk/>
            <pc:sldMk cId="1893139751" sldId="272"/>
            <ac:picMk id="31" creationId="{B05BB4DC-6314-1471-DA2E-9ADA2202016B}"/>
          </ac:picMkLst>
        </pc:picChg>
      </pc:sldChg>
      <pc:sldChg chg="addSp delSp del mod">
        <pc:chgData name="OLUWATOSIN LAWRENCE ADEOYE" userId="8d089863-220c-4bad-8e8e-161477031e81" providerId="ADAL" clId="{CCC81B59-4C29-4697-9ED3-E629110E36A3}" dt="2024-01-20T09:19:29.468" v="720" actId="47"/>
        <pc:sldMkLst>
          <pc:docMk/>
          <pc:sldMk cId="1275235951" sldId="273"/>
        </pc:sldMkLst>
        <pc:spChg chg="del">
          <ac:chgData name="OLUWATOSIN LAWRENCE ADEOYE" userId="8d089863-220c-4bad-8e8e-161477031e81" providerId="ADAL" clId="{CCC81B59-4C29-4697-9ED3-E629110E36A3}" dt="2024-01-20T09:15:27.526" v="698" actId="478"/>
          <ac:spMkLst>
            <pc:docMk/>
            <pc:sldMk cId="1275235951" sldId="273"/>
            <ac:spMk id="28" creationId="{65FD4B0B-2002-2612-0BD4-8AC845F29BAE}"/>
          </ac:spMkLst>
        </pc:spChg>
        <pc:picChg chg="del">
          <ac:chgData name="OLUWATOSIN LAWRENCE ADEOYE" userId="8d089863-220c-4bad-8e8e-161477031e81" providerId="ADAL" clId="{CCC81B59-4C29-4697-9ED3-E629110E36A3}" dt="2024-01-20T09:15:22.232" v="696" actId="478"/>
          <ac:picMkLst>
            <pc:docMk/>
            <pc:sldMk cId="1275235951" sldId="273"/>
            <ac:picMk id="27" creationId="{112A6779-78C2-035F-3467-3A0FC9EFEA5D}"/>
          </ac:picMkLst>
        </pc:picChg>
        <pc:picChg chg="add del">
          <ac:chgData name="OLUWATOSIN LAWRENCE ADEOYE" userId="8d089863-220c-4bad-8e8e-161477031e81" providerId="ADAL" clId="{CCC81B59-4C29-4697-9ED3-E629110E36A3}" dt="2024-01-20T09:16:19.691" v="699" actId="478"/>
          <ac:picMkLst>
            <pc:docMk/>
            <pc:sldMk cId="1275235951" sldId="273"/>
            <ac:picMk id="29" creationId="{B3BF5A68-F5FC-F5BB-7E2F-1C54E2F9B5FE}"/>
          </ac:picMkLst>
        </pc:picChg>
        <pc:picChg chg="add">
          <ac:chgData name="OLUWATOSIN LAWRENCE ADEOYE" userId="8d089863-220c-4bad-8e8e-161477031e81" providerId="ADAL" clId="{CCC81B59-4C29-4697-9ED3-E629110E36A3}" dt="2024-01-20T09:16:21.822" v="700"/>
          <ac:picMkLst>
            <pc:docMk/>
            <pc:sldMk cId="1275235951" sldId="273"/>
            <ac:picMk id="30" creationId="{EEE97A75-4375-2AC7-30FC-AB84CE18D26B}"/>
          </ac:picMkLst>
        </pc:picChg>
      </pc:sldChg>
      <pc:sldChg chg="delSp modSp del mod">
        <pc:chgData name="OLUWATOSIN LAWRENCE ADEOYE" userId="8d089863-220c-4bad-8e8e-161477031e81" providerId="ADAL" clId="{CCC81B59-4C29-4697-9ED3-E629110E36A3}" dt="2024-01-20T09:06:08.051" v="504" actId="47"/>
        <pc:sldMkLst>
          <pc:docMk/>
          <pc:sldMk cId="697465165" sldId="274"/>
        </pc:sldMkLst>
        <pc:spChg chg="del">
          <ac:chgData name="OLUWATOSIN LAWRENCE ADEOYE" userId="8d089863-220c-4bad-8e8e-161477031e81" providerId="ADAL" clId="{CCC81B59-4C29-4697-9ED3-E629110E36A3}" dt="2024-01-20T07:43:21.733" v="99" actId="478"/>
          <ac:spMkLst>
            <pc:docMk/>
            <pc:sldMk cId="697465165" sldId="274"/>
            <ac:spMk id="28" creationId="{65FD4B0B-2002-2612-0BD4-8AC845F29BAE}"/>
          </ac:spMkLst>
        </pc:spChg>
        <pc:picChg chg="mod">
          <ac:chgData name="OLUWATOSIN LAWRENCE ADEOYE" userId="8d089863-220c-4bad-8e8e-161477031e81" providerId="ADAL" clId="{CCC81B59-4C29-4697-9ED3-E629110E36A3}" dt="2024-01-20T07:43:27.434" v="101" actId="1076"/>
          <ac:picMkLst>
            <pc:docMk/>
            <pc:sldMk cId="697465165" sldId="274"/>
            <ac:picMk id="27" creationId="{98FA05E8-0A74-F917-CB8C-56157752115B}"/>
          </ac:picMkLst>
        </pc:picChg>
      </pc:sldChg>
      <pc:sldChg chg="delSp modSp del mod">
        <pc:chgData name="OLUWATOSIN LAWRENCE ADEOYE" userId="8d089863-220c-4bad-8e8e-161477031e81" providerId="ADAL" clId="{CCC81B59-4C29-4697-9ED3-E629110E36A3}" dt="2024-01-20T09:06:10.815" v="505" actId="47"/>
        <pc:sldMkLst>
          <pc:docMk/>
          <pc:sldMk cId="2238910746" sldId="275"/>
        </pc:sldMkLst>
        <pc:spChg chg="del">
          <ac:chgData name="OLUWATOSIN LAWRENCE ADEOYE" userId="8d089863-220c-4bad-8e8e-161477031e81" providerId="ADAL" clId="{CCC81B59-4C29-4697-9ED3-E629110E36A3}" dt="2024-01-20T07:43:40.905" v="102" actId="478"/>
          <ac:spMkLst>
            <pc:docMk/>
            <pc:sldMk cId="2238910746" sldId="275"/>
            <ac:spMk id="28" creationId="{65FD4B0B-2002-2612-0BD4-8AC845F29BAE}"/>
          </ac:spMkLst>
        </pc:spChg>
        <pc:picChg chg="mod">
          <ac:chgData name="OLUWATOSIN LAWRENCE ADEOYE" userId="8d089863-220c-4bad-8e8e-161477031e81" providerId="ADAL" clId="{CCC81B59-4C29-4697-9ED3-E629110E36A3}" dt="2024-01-20T07:43:46.902" v="104" actId="1076"/>
          <ac:picMkLst>
            <pc:docMk/>
            <pc:sldMk cId="2238910746" sldId="275"/>
            <ac:picMk id="27" creationId="{AA0C2538-43E9-0B79-12DE-CAAC1820683F}"/>
          </ac:picMkLst>
        </pc:picChg>
      </pc:sldChg>
      <pc:sldChg chg="addSp delSp modSp mod">
        <pc:chgData name="OLUWATOSIN LAWRENCE ADEOYE" userId="8d089863-220c-4bad-8e8e-161477031e81" providerId="ADAL" clId="{CCC81B59-4C29-4697-9ED3-E629110E36A3}" dt="2024-01-20T09:07:50.968" v="589" actId="1076"/>
        <pc:sldMkLst>
          <pc:docMk/>
          <pc:sldMk cId="2648571193" sldId="276"/>
        </pc:sldMkLst>
        <pc:spChg chg="del">
          <ac:chgData name="OLUWATOSIN LAWRENCE ADEOYE" userId="8d089863-220c-4bad-8e8e-161477031e81" providerId="ADAL" clId="{CCC81B59-4C29-4697-9ED3-E629110E36A3}" dt="2024-01-20T07:37:53.320" v="89" actId="478"/>
          <ac:spMkLst>
            <pc:docMk/>
            <pc:sldMk cId="2648571193" sldId="276"/>
            <ac:spMk id="28" creationId="{65FD4B0B-2002-2612-0BD4-8AC845F29BAE}"/>
          </ac:spMkLst>
        </pc:spChg>
        <pc:spChg chg="add mod">
          <ac:chgData name="OLUWATOSIN LAWRENCE ADEOYE" userId="8d089863-220c-4bad-8e8e-161477031e81" providerId="ADAL" clId="{CCC81B59-4C29-4697-9ED3-E629110E36A3}" dt="2024-01-20T09:07:50.968" v="589" actId="1076"/>
          <ac:spMkLst>
            <pc:docMk/>
            <pc:sldMk cId="2648571193" sldId="276"/>
            <ac:spMk id="31" creationId="{0A1ACF1D-1077-F5C2-C9F9-01F1D0109187}"/>
          </ac:spMkLst>
        </pc:spChg>
        <pc:picChg chg="del mod">
          <ac:chgData name="OLUWATOSIN LAWRENCE ADEOYE" userId="8d089863-220c-4bad-8e8e-161477031e81" providerId="ADAL" clId="{CCC81B59-4C29-4697-9ED3-E629110E36A3}" dt="2024-01-20T09:03:41.663" v="488" actId="478"/>
          <ac:picMkLst>
            <pc:docMk/>
            <pc:sldMk cId="2648571193" sldId="276"/>
            <ac:picMk id="27" creationId="{2849E713-CB6D-2B0D-E6F0-01276A1BA195}"/>
          </ac:picMkLst>
        </pc:picChg>
        <pc:picChg chg="add del mod">
          <ac:chgData name="OLUWATOSIN LAWRENCE ADEOYE" userId="8d089863-220c-4bad-8e8e-161477031e81" providerId="ADAL" clId="{CCC81B59-4C29-4697-9ED3-E629110E36A3}" dt="2024-01-20T09:05:07.059" v="493" actId="478"/>
          <ac:picMkLst>
            <pc:docMk/>
            <pc:sldMk cId="2648571193" sldId="276"/>
            <ac:picMk id="29" creationId="{6A23BF88-267D-4B39-14C2-FC35033517A0}"/>
          </ac:picMkLst>
        </pc:picChg>
        <pc:picChg chg="add mod">
          <ac:chgData name="OLUWATOSIN LAWRENCE ADEOYE" userId="8d089863-220c-4bad-8e8e-161477031e81" providerId="ADAL" clId="{CCC81B59-4C29-4697-9ED3-E629110E36A3}" dt="2024-01-20T09:06:17.175" v="506" actId="1076"/>
          <ac:picMkLst>
            <pc:docMk/>
            <pc:sldMk cId="2648571193" sldId="276"/>
            <ac:picMk id="30" creationId="{953655F7-F026-B2E4-DB84-FEC30D3F5BE1}"/>
          </ac:picMkLst>
        </pc:picChg>
      </pc:sldChg>
      <pc:sldChg chg="addSp delSp modSp mod">
        <pc:chgData name="OLUWATOSIN LAWRENCE ADEOYE" userId="8d089863-220c-4bad-8e8e-161477031e81" providerId="ADAL" clId="{CCC81B59-4C29-4697-9ED3-E629110E36A3}" dt="2024-01-20T09:08:13.733" v="609" actId="20577"/>
        <pc:sldMkLst>
          <pc:docMk/>
          <pc:sldMk cId="1328709975" sldId="277"/>
        </pc:sldMkLst>
        <pc:spChg chg="del">
          <ac:chgData name="OLUWATOSIN LAWRENCE ADEOYE" userId="8d089863-220c-4bad-8e8e-161477031e81" providerId="ADAL" clId="{CCC81B59-4C29-4697-9ED3-E629110E36A3}" dt="2024-01-20T09:05:34.573" v="500" actId="478"/>
          <ac:spMkLst>
            <pc:docMk/>
            <pc:sldMk cId="1328709975" sldId="277"/>
            <ac:spMk id="28" creationId="{65FD4B0B-2002-2612-0BD4-8AC845F29BAE}"/>
          </ac:spMkLst>
        </pc:spChg>
        <pc:spChg chg="add mod">
          <ac:chgData name="OLUWATOSIN LAWRENCE ADEOYE" userId="8d089863-220c-4bad-8e8e-161477031e81" providerId="ADAL" clId="{CCC81B59-4C29-4697-9ED3-E629110E36A3}" dt="2024-01-20T09:08:13.733" v="609" actId="20577"/>
          <ac:spMkLst>
            <pc:docMk/>
            <pc:sldMk cId="1328709975" sldId="277"/>
            <ac:spMk id="30" creationId="{574C2592-6862-69B4-FE14-9FF87EF4A10F}"/>
          </ac:spMkLst>
        </pc:spChg>
        <pc:picChg chg="del">
          <ac:chgData name="OLUWATOSIN LAWRENCE ADEOYE" userId="8d089863-220c-4bad-8e8e-161477031e81" providerId="ADAL" clId="{CCC81B59-4C29-4697-9ED3-E629110E36A3}" dt="2024-01-20T09:05:32.111" v="499" actId="478"/>
          <ac:picMkLst>
            <pc:docMk/>
            <pc:sldMk cId="1328709975" sldId="277"/>
            <ac:picMk id="27" creationId="{66E2A7B8-45F1-CFE8-80C6-BA5EC6DE500E}"/>
          </ac:picMkLst>
        </pc:picChg>
        <pc:picChg chg="add mod">
          <ac:chgData name="OLUWATOSIN LAWRENCE ADEOYE" userId="8d089863-220c-4bad-8e8e-161477031e81" providerId="ADAL" clId="{CCC81B59-4C29-4697-9ED3-E629110E36A3}" dt="2024-01-20T09:06:00.168" v="503" actId="1076"/>
          <ac:picMkLst>
            <pc:docMk/>
            <pc:sldMk cId="1328709975" sldId="277"/>
            <ac:picMk id="29" creationId="{FED477F2-7310-E58A-D877-C1ADB88BF5B1}"/>
          </ac:picMkLst>
        </pc:picChg>
      </pc:sldChg>
      <pc:sldChg chg="addSp delSp modSp add mod">
        <pc:chgData name="OLUWATOSIN LAWRENCE ADEOYE" userId="8d089863-220c-4bad-8e8e-161477031e81" providerId="ADAL" clId="{CCC81B59-4C29-4697-9ED3-E629110E36A3}" dt="2024-01-20T09:10:16.942" v="695" actId="20577"/>
        <pc:sldMkLst>
          <pc:docMk/>
          <pc:sldMk cId="84802237" sldId="278"/>
        </pc:sldMkLst>
        <pc:spChg chg="add mod">
          <ac:chgData name="OLUWATOSIN LAWRENCE ADEOYE" userId="8d089863-220c-4bad-8e8e-161477031e81" providerId="ADAL" clId="{CCC81B59-4C29-4697-9ED3-E629110E36A3}" dt="2024-01-20T09:10:16.942" v="695" actId="20577"/>
          <ac:spMkLst>
            <pc:docMk/>
            <pc:sldMk cId="84802237" sldId="278"/>
            <ac:spMk id="28" creationId="{0F70182F-0448-1A19-AF4C-0F7147054824}"/>
          </ac:spMkLst>
        </pc:spChg>
        <pc:picChg chg="add mod">
          <ac:chgData name="OLUWATOSIN LAWRENCE ADEOYE" userId="8d089863-220c-4bad-8e8e-161477031e81" providerId="ADAL" clId="{CCC81B59-4C29-4697-9ED3-E629110E36A3}" dt="2024-01-20T09:09:12.952" v="621" actId="14100"/>
          <ac:picMkLst>
            <pc:docMk/>
            <pc:sldMk cId="84802237" sldId="278"/>
            <ac:picMk id="27" creationId="{0AAA5DFC-14F0-8DBC-AA79-054046E21D6E}"/>
          </ac:picMkLst>
        </pc:picChg>
        <pc:picChg chg="del">
          <ac:chgData name="OLUWATOSIN LAWRENCE ADEOYE" userId="8d089863-220c-4bad-8e8e-161477031e81" providerId="ADAL" clId="{CCC81B59-4C29-4697-9ED3-E629110E36A3}" dt="2024-01-20T09:09:02.949" v="616" actId="478"/>
          <ac:picMkLst>
            <pc:docMk/>
            <pc:sldMk cId="84802237" sldId="278"/>
            <ac:picMk id="30" creationId="{57C1E39A-A30C-7374-83EB-C48481F30FC3}"/>
          </ac:picMkLst>
        </pc:picChg>
      </pc:sldChg>
      <pc:sldChg chg="addSp delSp modSp add mod">
        <pc:chgData name="OLUWATOSIN LAWRENCE ADEOYE" userId="8d089863-220c-4bad-8e8e-161477031e81" providerId="ADAL" clId="{CCC81B59-4C29-4697-9ED3-E629110E36A3}" dt="2024-01-20T09:09:45.190" v="657" actId="20577"/>
        <pc:sldMkLst>
          <pc:docMk/>
          <pc:sldMk cId="3651855590" sldId="279"/>
        </pc:sldMkLst>
        <pc:spChg chg="add mod">
          <ac:chgData name="OLUWATOSIN LAWRENCE ADEOYE" userId="8d089863-220c-4bad-8e8e-161477031e81" providerId="ADAL" clId="{CCC81B59-4C29-4697-9ED3-E629110E36A3}" dt="2024-01-20T09:09:45.190" v="657" actId="20577"/>
          <ac:spMkLst>
            <pc:docMk/>
            <pc:sldMk cId="3651855590" sldId="279"/>
            <ac:spMk id="28" creationId="{1483691E-D4AA-5429-1D36-D5E7476F6B22}"/>
          </ac:spMkLst>
        </pc:spChg>
        <pc:picChg chg="add mod">
          <ac:chgData name="OLUWATOSIN LAWRENCE ADEOYE" userId="8d089863-220c-4bad-8e8e-161477031e81" providerId="ADAL" clId="{CCC81B59-4C29-4697-9ED3-E629110E36A3}" dt="2024-01-20T09:08:50.088" v="615" actId="1076"/>
          <ac:picMkLst>
            <pc:docMk/>
            <pc:sldMk cId="3651855590" sldId="279"/>
            <ac:picMk id="27" creationId="{BA46173C-5A06-1B0B-FD80-2F483420C22A}"/>
          </ac:picMkLst>
        </pc:picChg>
        <pc:picChg chg="del">
          <ac:chgData name="OLUWATOSIN LAWRENCE ADEOYE" userId="8d089863-220c-4bad-8e8e-161477031e81" providerId="ADAL" clId="{CCC81B59-4C29-4697-9ED3-E629110E36A3}" dt="2024-01-20T09:08:41.881" v="612" actId="478"/>
          <ac:picMkLst>
            <pc:docMk/>
            <pc:sldMk cId="3651855590" sldId="279"/>
            <ac:picMk id="30" creationId="{57C1E39A-A30C-7374-83EB-C48481F30FC3}"/>
          </ac:picMkLst>
        </pc:picChg>
      </pc:sldChg>
      <pc:sldChg chg="delSp modSp add del mod ord">
        <pc:chgData name="OLUWATOSIN LAWRENCE ADEOYE" userId="8d089863-220c-4bad-8e8e-161477031e81" providerId="ADAL" clId="{CCC81B59-4C29-4697-9ED3-E629110E36A3}" dt="2024-01-20T09:54:07.241" v="1115" actId="47"/>
        <pc:sldMkLst>
          <pc:docMk/>
          <pc:sldMk cId="1999244761" sldId="280"/>
        </pc:sldMkLst>
        <pc:spChg chg="mod">
          <ac:chgData name="OLUWATOSIN LAWRENCE ADEOYE" userId="8d089863-220c-4bad-8e8e-161477031e81" providerId="ADAL" clId="{CCC81B59-4C29-4697-9ED3-E629110E36A3}" dt="2024-01-20T09:53:26.501" v="1113" actId="20577"/>
          <ac:spMkLst>
            <pc:docMk/>
            <pc:sldMk cId="1999244761" sldId="280"/>
            <ac:spMk id="30" creationId="{574C2592-6862-69B4-FE14-9FF87EF4A10F}"/>
          </ac:spMkLst>
        </pc:spChg>
        <pc:picChg chg="del">
          <ac:chgData name="OLUWATOSIN LAWRENCE ADEOYE" userId="8d089863-220c-4bad-8e8e-161477031e81" providerId="ADAL" clId="{CCC81B59-4C29-4697-9ED3-E629110E36A3}" dt="2024-01-20T09:53:16.213" v="1098" actId="478"/>
          <ac:picMkLst>
            <pc:docMk/>
            <pc:sldMk cId="1999244761" sldId="280"/>
            <ac:picMk id="29" creationId="{FED477F2-7310-E58A-D877-C1ADB88BF5B1}"/>
          </ac:picMkLst>
        </pc:picChg>
      </pc:sldChg>
      <pc:sldChg chg="delSp modSp add mod">
        <pc:chgData name="OLUWATOSIN LAWRENCE ADEOYE" userId="8d089863-220c-4bad-8e8e-161477031e81" providerId="ADAL" clId="{CCC81B59-4C29-4697-9ED3-E629110E36A3}" dt="2024-01-20T10:02:19.140" v="1302" actId="1076"/>
        <pc:sldMkLst>
          <pc:docMk/>
          <pc:sldMk cId="997211747" sldId="281"/>
        </pc:sldMkLst>
        <pc:spChg chg="mod">
          <ac:chgData name="OLUWATOSIN LAWRENCE ADEOYE" userId="8d089863-220c-4bad-8e8e-161477031e81" providerId="ADAL" clId="{CCC81B59-4C29-4697-9ED3-E629110E36A3}" dt="2024-01-20T09:55:21.725" v="1147" actId="14100"/>
          <ac:spMkLst>
            <pc:docMk/>
            <pc:sldMk cId="997211747" sldId="281"/>
            <ac:spMk id="6" creationId="{00000000-0000-0000-0000-000000000000}"/>
          </ac:spMkLst>
        </pc:spChg>
        <pc:spChg chg="mod">
          <ac:chgData name="OLUWATOSIN LAWRENCE ADEOYE" userId="8d089863-220c-4bad-8e8e-161477031e81" providerId="ADAL" clId="{CCC81B59-4C29-4697-9ED3-E629110E36A3}" dt="2024-01-20T10:02:19.140" v="1302" actId="1076"/>
          <ac:spMkLst>
            <pc:docMk/>
            <pc:sldMk cId="997211747" sldId="281"/>
            <ac:spMk id="17" creationId="{4B0D7B4E-D647-E2E2-4D5E-C36F3A5F4964}"/>
          </ac:spMkLst>
        </pc:spChg>
        <pc:picChg chg="mod">
          <ac:chgData name="OLUWATOSIN LAWRENCE ADEOYE" userId="8d089863-220c-4bad-8e8e-161477031e81" providerId="ADAL" clId="{CCC81B59-4C29-4697-9ED3-E629110E36A3}" dt="2024-01-20T09:55:09.548" v="1142" actId="1076"/>
          <ac:picMkLst>
            <pc:docMk/>
            <pc:sldMk cId="997211747" sldId="281"/>
            <ac:picMk id="2" creationId="{00000000-0000-0000-0000-000000000000}"/>
          </ac:picMkLst>
        </pc:picChg>
        <pc:picChg chg="mod">
          <ac:chgData name="OLUWATOSIN LAWRENCE ADEOYE" userId="8d089863-220c-4bad-8e8e-161477031e81" providerId="ADAL" clId="{CCC81B59-4C29-4697-9ED3-E629110E36A3}" dt="2024-01-20T09:55:12.507" v="1143" actId="1076"/>
          <ac:picMkLst>
            <pc:docMk/>
            <pc:sldMk cId="997211747" sldId="281"/>
            <ac:picMk id="3" creationId="{00000000-0000-0000-0000-000000000000}"/>
          </ac:picMkLst>
        </pc:picChg>
        <pc:picChg chg="mod">
          <ac:chgData name="OLUWATOSIN LAWRENCE ADEOYE" userId="8d089863-220c-4bad-8e8e-161477031e81" providerId="ADAL" clId="{CCC81B59-4C29-4697-9ED3-E629110E36A3}" dt="2024-01-20T09:55:09.548" v="1142" actId="1076"/>
          <ac:picMkLst>
            <pc:docMk/>
            <pc:sldMk cId="997211747" sldId="281"/>
            <ac:picMk id="4" creationId="{00000000-0000-0000-0000-000000000000}"/>
          </ac:picMkLst>
        </pc:picChg>
        <pc:picChg chg="del">
          <ac:chgData name="OLUWATOSIN LAWRENCE ADEOYE" userId="8d089863-220c-4bad-8e8e-161477031e81" providerId="ADAL" clId="{CCC81B59-4C29-4697-9ED3-E629110E36A3}" dt="2024-01-20T09:54:17.866" v="1116" actId="478"/>
          <ac:picMkLst>
            <pc:docMk/>
            <pc:sldMk cId="997211747" sldId="281"/>
            <ac:picMk id="5" creationId="{00000000-0000-0000-0000-000000000000}"/>
          </ac:picMkLst>
        </pc:picChg>
      </pc:sldChg>
      <pc:sldChg chg="add del ord">
        <pc:chgData name="OLUWATOSIN LAWRENCE ADEOYE" userId="8d089863-220c-4bad-8e8e-161477031e81" providerId="ADAL" clId="{CCC81B59-4C29-4697-9ED3-E629110E36A3}" dt="2024-01-20T09:58:44.329" v="1169" actId="47"/>
        <pc:sldMkLst>
          <pc:docMk/>
          <pc:sldMk cId="64807640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83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7506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0305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018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1285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98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993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7.jpeg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420314" y="2630060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Analysis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99BA19F-0C37-B18D-8581-D15E9598F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293" y="3133448"/>
            <a:ext cx="9463707" cy="60043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8D168EF-165E-3A36-4825-D21BDEBEE86E}"/>
              </a:ext>
            </a:extLst>
          </p:cNvPr>
          <p:cNvSpPr txBox="1"/>
          <p:nvPr/>
        </p:nvSpPr>
        <p:spPr>
          <a:xfrm>
            <a:off x="4307888" y="2133911"/>
            <a:ext cx="1191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Distribution of content type according to the Top 5 categories</a:t>
            </a:r>
            <a:endParaRPr lang="en-GB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9486900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8119B9A-8E87-1607-D29D-4FAE4C776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4349" y="2522206"/>
            <a:ext cx="11427800" cy="61421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62E5831-83A7-3E3C-80A9-9E9FE8D9ECBD}"/>
              </a:ext>
            </a:extLst>
          </p:cNvPr>
          <p:cNvSpPr txBox="1"/>
          <p:nvPr/>
        </p:nvSpPr>
        <p:spPr>
          <a:xfrm>
            <a:off x="7240095" y="1157159"/>
            <a:ext cx="582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Content Type and Sentiments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98054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E4DA0E1-7A32-AE69-50C2-81FF9E272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3594" y="2356333"/>
            <a:ext cx="6140406" cy="63951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AFF3B6E-63DA-392D-DDEE-3BED1639C00C}"/>
              </a:ext>
            </a:extLst>
          </p:cNvPr>
          <p:cNvSpPr txBox="1"/>
          <p:nvPr/>
        </p:nvSpPr>
        <p:spPr>
          <a:xfrm>
            <a:off x="7702938" y="1157159"/>
            <a:ext cx="490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Yearly Score Comparison</a:t>
            </a:r>
            <a:endParaRPr lang="en-GB" sz="36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5BB4DC-6314-1471-DA2E-9ADA22020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112" y="2606726"/>
            <a:ext cx="7603848" cy="524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3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AAA5DFC-14F0-8DBC-AA79-054046E21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513" y="1832274"/>
            <a:ext cx="9588687" cy="79002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F70182F-0448-1A19-AF4C-0F7147054824}"/>
              </a:ext>
            </a:extLst>
          </p:cNvPr>
          <p:cNvSpPr txBox="1"/>
          <p:nvPr/>
        </p:nvSpPr>
        <p:spPr>
          <a:xfrm>
            <a:off x="6469721" y="1157159"/>
            <a:ext cx="736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Reaction Type of the Top 5 Categories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848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BA46173C-5A06-1B0B-FD80-2F483420C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182" y="1861906"/>
            <a:ext cx="10139363" cy="76290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83691E-D4AA-5429-1D36-D5E7476F6B22}"/>
              </a:ext>
            </a:extLst>
          </p:cNvPr>
          <p:cNvSpPr txBox="1"/>
          <p:nvPr/>
        </p:nvSpPr>
        <p:spPr>
          <a:xfrm>
            <a:off x="6053127" y="1060666"/>
            <a:ext cx="683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Sentiments of the Top 5 Categories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65185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53655F7-F026-B2E4-DB84-FEC30D3F5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844" y="2098964"/>
            <a:ext cx="9942483" cy="68010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1ACF1D-1077-F5C2-C9F9-01F1D0109187}"/>
              </a:ext>
            </a:extLst>
          </p:cNvPr>
          <p:cNvSpPr txBox="1"/>
          <p:nvPr/>
        </p:nvSpPr>
        <p:spPr>
          <a:xfrm>
            <a:off x="6722827" y="1157159"/>
            <a:ext cx="686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Post according to Days of the week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64857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ED477F2-7310-E58A-D877-C1ADB88BF5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631" y="2019300"/>
            <a:ext cx="9633212" cy="70264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4C2592-6862-69B4-FE14-9FF87EF4A10F}"/>
              </a:ext>
            </a:extLst>
          </p:cNvPr>
          <p:cNvSpPr txBox="1"/>
          <p:nvPr/>
        </p:nvSpPr>
        <p:spPr>
          <a:xfrm>
            <a:off x="7245345" y="1059962"/>
            <a:ext cx="706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Post according to Month of the year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32870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583610" y="4946157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568072" y="2198334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583610" y="7878966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3613111" y="11777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1" y="4539600"/>
            <a:ext cx="3186415" cy="11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0D7B4E-D647-E2E2-4D5E-C36F3A5F4964}"/>
              </a:ext>
            </a:extLst>
          </p:cNvPr>
          <p:cNvSpPr txBox="1"/>
          <p:nvPr/>
        </p:nvSpPr>
        <p:spPr>
          <a:xfrm>
            <a:off x="9428745" y="837474"/>
            <a:ext cx="8361319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The top five categories are Animals, Science, Healthy Eating, Technology, and Food.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Animal Categories Exhibit the highest positive, negative, and neutral sentiments among the top five categories.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The highest content types for the top 5 categories are audio, followed by photos.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56.4% of the reactions are positive, 31.1% are negative sentiment and 12.5% are neutral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53.9% of the yearly score is from 2020, while 46.1% is from 2021.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Friday has the highest number of posts, followed by Sunday. Saturday records the lowest posting activity.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May sees the highest number of posts, with August and February recording the lowest posting activity.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5459766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5459766" y="2733344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5459766" y="7542502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5105399" cy="1106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Recommendations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0D7B4E-D647-E2E2-4D5E-C36F3A5F4964}"/>
              </a:ext>
            </a:extLst>
          </p:cNvPr>
          <p:cNvSpPr txBox="1"/>
          <p:nvPr/>
        </p:nvSpPr>
        <p:spPr>
          <a:xfrm>
            <a:off x="6858000" y="1079125"/>
            <a:ext cx="1055682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</a:rPr>
              <a:t>Animal-related content should be a poin</a:t>
            </a:r>
            <a:r>
              <a:rPr lang="en-US" sz="3600" dirty="0">
                <a:solidFill>
                  <a:srgbClr val="374151"/>
                </a:solidFill>
              </a:rPr>
              <a:t>t of focus</a:t>
            </a:r>
            <a:r>
              <a:rPr lang="en-US" sz="3600" b="0" i="0" dirty="0">
                <a:solidFill>
                  <a:srgbClr val="374151"/>
                </a:solidFill>
                <a:effectLst/>
              </a:rPr>
              <a:t>, as it gains the highest positive sentiments.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374151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</a:rPr>
              <a:t>Consider diversifying content types to maintain engagement, with a focus on audio content.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37415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</a:rPr>
              <a:t>Factors that contribute to the changes in the yearly scores between 2020 and 2021 should be focused on.</a:t>
            </a:r>
          </a:p>
          <a:p>
            <a:pPr algn="just"/>
            <a:endParaRPr lang="en-US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</a:rPr>
              <a:t>Optimize posting schedules to take advantage of peak days (Friday and Sunday) for increased visibility.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374151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</a:rPr>
              <a:t>Align content creation strategies with the observed posting patterns for each month, with particular emphasis on the peak in May.</a:t>
            </a:r>
          </a:p>
        </p:txBody>
      </p:sp>
    </p:spTree>
    <p:extLst>
      <p:ext uri="{BB962C8B-B14F-4D97-AF65-F5344CB8AC3E}">
        <p14:creationId xmlns:p14="http://schemas.microsoft.com/office/powerpoint/2010/main" val="99721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70858" y="1831625"/>
            <a:ext cx="8673443" cy="6623749"/>
            <a:chOff x="0" y="0"/>
            <a:chExt cx="11564591" cy="883166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6533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practice</a:t>
            </a:r>
          </a:p>
          <a:p>
            <a:endParaRPr lang="en-GB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F3840-B76B-CEB7-6FF0-2D185D2B3056}"/>
              </a:ext>
            </a:extLst>
          </p:cNvPr>
          <p:cNvSpPr txBox="1"/>
          <p:nvPr/>
        </p:nvSpPr>
        <p:spPr>
          <a:xfrm>
            <a:off x="8499198" y="2697597"/>
            <a:ext cx="76321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task focuses on the following</a:t>
            </a:r>
          </a:p>
          <a:p>
            <a:endParaRPr lang="en-US" sz="3600" dirty="0"/>
          </a:p>
          <a:p>
            <a:r>
              <a:rPr lang="en-US" sz="3600" dirty="0"/>
              <a:t>- An audit of their big data practice</a:t>
            </a:r>
          </a:p>
          <a:p>
            <a:endParaRPr lang="en-US" sz="3600" dirty="0"/>
          </a:p>
          <a:p>
            <a:r>
              <a:rPr lang="en-US" sz="3600" dirty="0"/>
              <a:t>- Recommendations for a successful IPO</a:t>
            </a:r>
          </a:p>
          <a:p>
            <a:endParaRPr lang="en-US" sz="3600" dirty="0"/>
          </a:p>
          <a:p>
            <a:r>
              <a:rPr lang="en-US" sz="3600" dirty="0"/>
              <a:t>- An analysis of their content categories that highlights the top 5 categories with the largest aggregate popularity </a:t>
            </a:r>
            <a:endParaRPr lang="en-GB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228600" y="372705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7FF5A-66B0-1BEB-DDD4-F3A8B611F722}"/>
              </a:ext>
            </a:extLst>
          </p:cNvPr>
          <p:cNvSpPr txBox="1"/>
          <p:nvPr/>
        </p:nvSpPr>
        <p:spPr>
          <a:xfrm>
            <a:off x="2466992" y="5029820"/>
            <a:ext cx="7499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0" i="0" dirty="0">
                <a:solidFill>
                  <a:schemeClr val="bg1"/>
                </a:solidFill>
                <a:effectLst/>
                <a:latin typeface="Söhne"/>
              </a:rPr>
              <a:t>With over 100,000 contents per day and 365,000 contents per year, the organization faces significant data management complexity, necessitating an analysis of the top 5 categories of the content</a:t>
            </a: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GB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22DCAD-0061-23FD-9FBA-32EEF739E1BB}"/>
              </a:ext>
            </a:extLst>
          </p:cNvPr>
          <p:cNvSpPr/>
          <p:nvPr/>
        </p:nvSpPr>
        <p:spPr>
          <a:xfrm>
            <a:off x="12522740" y="3022048"/>
            <a:ext cx="3317973" cy="3317973"/>
          </a:xfrm>
          <a:prstGeom prst="ellipse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 descr="A person in a black shirt&#10;&#10;Description automatically generated">
            <a:extLst>
              <a:ext uri="{FF2B5EF4-FFF2-40B4-BE49-F238E27FC236}">
                <a16:creationId xmlns:a16="http://schemas.microsoft.com/office/drawing/2014/main" id="{768B613A-AF7C-9735-2872-210F3C2A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3" b="460"/>
          <a:stretch>
            <a:fillRect/>
          </a:stretch>
        </p:blipFill>
        <p:spPr>
          <a:xfrm>
            <a:off x="11924911" y="2705100"/>
            <a:ext cx="3220030" cy="3317974"/>
          </a:xfrm>
          <a:custGeom>
            <a:avLst/>
            <a:gdLst>
              <a:gd name="connsiteX0" fmla="*/ 1610016 w 3220030"/>
              <a:gd name="connsiteY0" fmla="*/ 0 h 3317974"/>
              <a:gd name="connsiteX1" fmla="*/ 3194418 w 3220030"/>
              <a:gd name="connsiteY1" fmla="*/ 1165655 h 3317974"/>
              <a:gd name="connsiteX2" fmla="*/ 3220030 w 3220030"/>
              <a:gd name="connsiteY2" fmla="*/ 1265267 h 3317974"/>
              <a:gd name="connsiteX3" fmla="*/ 3220030 w 3220030"/>
              <a:gd name="connsiteY3" fmla="*/ 2052708 h 3317974"/>
              <a:gd name="connsiteX4" fmla="*/ 3194418 w 3220030"/>
              <a:gd name="connsiteY4" fmla="*/ 2152319 h 3317974"/>
              <a:gd name="connsiteX5" fmla="*/ 1610016 w 3220030"/>
              <a:gd name="connsiteY5" fmla="*/ 3317974 h 3317974"/>
              <a:gd name="connsiteX6" fmla="*/ 25614 w 3220030"/>
              <a:gd name="connsiteY6" fmla="*/ 2152319 h 3317974"/>
              <a:gd name="connsiteX7" fmla="*/ 0 w 3220030"/>
              <a:gd name="connsiteY7" fmla="*/ 2052704 h 3317974"/>
              <a:gd name="connsiteX8" fmla="*/ 0 w 3220030"/>
              <a:gd name="connsiteY8" fmla="*/ 1265271 h 3317974"/>
              <a:gd name="connsiteX9" fmla="*/ 25614 w 3220030"/>
              <a:gd name="connsiteY9" fmla="*/ 1165655 h 3317974"/>
              <a:gd name="connsiteX10" fmla="*/ 1610016 w 3220030"/>
              <a:gd name="connsiteY10" fmla="*/ 0 h 331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0030" h="3317974">
                <a:moveTo>
                  <a:pt x="1610016" y="0"/>
                </a:moveTo>
                <a:cubicBezTo>
                  <a:pt x="2354456" y="0"/>
                  <a:pt x="2984372" y="490334"/>
                  <a:pt x="3194418" y="1165655"/>
                </a:cubicBezTo>
                <a:lnTo>
                  <a:pt x="3220030" y="1265267"/>
                </a:lnTo>
                <a:lnTo>
                  <a:pt x="3220030" y="2052708"/>
                </a:lnTo>
                <a:lnTo>
                  <a:pt x="3194418" y="2152319"/>
                </a:lnTo>
                <a:cubicBezTo>
                  <a:pt x="2984372" y="2827640"/>
                  <a:pt x="2354456" y="3317974"/>
                  <a:pt x="1610016" y="3317974"/>
                </a:cubicBezTo>
                <a:cubicBezTo>
                  <a:pt x="865577" y="3317974"/>
                  <a:pt x="235661" y="2827640"/>
                  <a:pt x="25614" y="2152319"/>
                </a:cubicBezTo>
                <a:lnTo>
                  <a:pt x="0" y="2052704"/>
                </a:lnTo>
                <a:lnTo>
                  <a:pt x="0" y="1265271"/>
                </a:lnTo>
                <a:lnTo>
                  <a:pt x="25614" y="1165655"/>
                </a:lnTo>
                <a:cubicBezTo>
                  <a:pt x="235661" y="490334"/>
                  <a:pt x="865577" y="0"/>
                  <a:pt x="1610016" y="0"/>
                </a:cubicBezTo>
                <a:close/>
              </a:path>
            </a:pathLst>
          </a:cu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DCE936A-F93E-6956-74FE-1CD6BB28045D}"/>
              </a:ext>
            </a:extLst>
          </p:cNvPr>
          <p:cNvSpPr txBox="1"/>
          <p:nvPr/>
        </p:nvSpPr>
        <p:spPr>
          <a:xfrm>
            <a:off x="12552084" y="6656969"/>
            <a:ext cx="3093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Oluwatosin Adeoye</a:t>
            </a:r>
            <a:endParaRPr lang="en-GB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585336" y="338955"/>
            <a:ext cx="6642545" cy="1126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6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Data Preprocessing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81B5F-77BA-8E3F-80C5-5367A423924F}"/>
              </a:ext>
            </a:extLst>
          </p:cNvPr>
          <p:cNvSpPr txBox="1"/>
          <p:nvPr/>
        </p:nvSpPr>
        <p:spPr>
          <a:xfrm>
            <a:off x="4381390" y="1277674"/>
            <a:ext cx="461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Loading of the dataset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613130-CDC9-1F73-7951-158C59E8C00E}"/>
              </a:ext>
            </a:extLst>
          </p:cNvPr>
          <p:cNvSpPr txBox="1"/>
          <p:nvPr/>
        </p:nvSpPr>
        <p:spPr>
          <a:xfrm>
            <a:off x="5804613" y="2520790"/>
            <a:ext cx="6954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Missing values were treated by removing them and irrelevant columns were removed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6E9CE0-D06E-611A-9689-373A396E287D}"/>
              </a:ext>
            </a:extLst>
          </p:cNvPr>
          <p:cNvSpPr txBox="1"/>
          <p:nvPr/>
        </p:nvSpPr>
        <p:spPr>
          <a:xfrm>
            <a:off x="7660976" y="4706324"/>
            <a:ext cx="5735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Incorrect data type were changed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6B884F-CAFF-CADE-30E0-37D4BB93F045}"/>
              </a:ext>
            </a:extLst>
          </p:cNvPr>
          <p:cNvSpPr txBox="1"/>
          <p:nvPr/>
        </p:nvSpPr>
        <p:spPr>
          <a:xfrm>
            <a:off x="9416578" y="5993910"/>
            <a:ext cx="7490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three dataset were merged together to create a unified dataset for analysis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019521-C7B9-CD29-411E-8067685CF2D6}"/>
              </a:ext>
            </a:extLst>
          </p:cNvPr>
          <p:cNvSpPr txBox="1"/>
          <p:nvPr/>
        </p:nvSpPr>
        <p:spPr>
          <a:xfrm>
            <a:off x="11224733" y="7820942"/>
            <a:ext cx="6642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date columns were converted to pandas datetime for easy handling of the data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7FDD3E-5EFF-8EDF-D075-DD179B579CF1}"/>
              </a:ext>
            </a:extLst>
          </p:cNvPr>
          <p:cNvSpPr txBox="1"/>
          <p:nvPr/>
        </p:nvSpPr>
        <p:spPr>
          <a:xfrm>
            <a:off x="12465329" y="2857500"/>
            <a:ext cx="55828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Top five categories are Animals, Science,</a:t>
            </a:r>
          </a:p>
          <a:p>
            <a:r>
              <a:rPr lang="en-US" sz="4400" dirty="0"/>
              <a:t>Healthy Eating, Technology  and Food</a:t>
            </a:r>
            <a:endParaRPr lang="en-GB" sz="4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3C806D-5844-7F16-0967-075873AF0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162" y="2322989"/>
            <a:ext cx="10889141" cy="6496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A340FF-B1E6-DF1F-CF26-E59C8BF0AAA1}"/>
              </a:ext>
            </a:extLst>
          </p:cNvPr>
          <p:cNvSpPr txBox="1"/>
          <p:nvPr/>
        </p:nvSpPr>
        <p:spPr>
          <a:xfrm>
            <a:off x="5782979" y="1561174"/>
            <a:ext cx="386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Top Five Categories</a:t>
            </a:r>
            <a:endParaRPr lang="en-GB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4C4FC764-AAFD-6660-2B12-4ED7BA4FB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962" y="2178952"/>
            <a:ext cx="7372350" cy="76041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BCDB5E-133C-1DD0-2EE2-2A12BC842D78}"/>
              </a:ext>
            </a:extLst>
          </p:cNvPr>
          <p:cNvSpPr txBox="1"/>
          <p:nvPr/>
        </p:nvSpPr>
        <p:spPr>
          <a:xfrm>
            <a:off x="7874366" y="1157159"/>
            <a:ext cx="455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Sentiment Distribution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6F99899-90AB-A883-3225-C7AC7DD5B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5222" y="2279569"/>
            <a:ext cx="9562661" cy="72237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AE053BA-21DC-1798-BF66-75FB6788551B}"/>
              </a:ext>
            </a:extLst>
          </p:cNvPr>
          <p:cNvSpPr txBox="1"/>
          <p:nvPr/>
        </p:nvSpPr>
        <p:spPr>
          <a:xfrm>
            <a:off x="5046063" y="1157159"/>
            <a:ext cx="10216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Top Five categories grouped according to sentiments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56537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297</TotalTime>
  <Words>481</Words>
  <Application>Microsoft Office PowerPoint</Application>
  <PresentationFormat>Custom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Graphik Regular</vt:lpstr>
      <vt:lpstr>Clear Sans Regular Bold</vt:lpstr>
      <vt:lpstr>Söhne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OLUWATOSIN LAWRENCE ADEOYE</cp:lastModifiedBy>
  <cp:revision>9</cp:revision>
  <dcterms:created xsi:type="dcterms:W3CDTF">2006-08-16T00:00:00Z</dcterms:created>
  <dcterms:modified xsi:type="dcterms:W3CDTF">2024-01-20T10:03:06Z</dcterms:modified>
  <dc:identifier>DAEhDyfaYKE</dc:identifier>
</cp:coreProperties>
</file>