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AE736-1250-49FB-AF99-C334078BB243}" v="3" dt="2024-01-23T20:55:39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WATOSIN LAWRENCE ADEOYE" userId="8d089863-220c-4bad-8e8e-161477031e81" providerId="ADAL" clId="{23EAE736-1250-49FB-AF99-C334078BB243}"/>
    <pc:docChg chg="custSel delSld modSld">
      <pc:chgData name="OLUWATOSIN LAWRENCE ADEOYE" userId="8d089863-220c-4bad-8e8e-161477031e81" providerId="ADAL" clId="{23EAE736-1250-49FB-AF99-C334078BB243}" dt="2024-01-23T21:01:45.884" v="453" actId="1076"/>
      <pc:docMkLst>
        <pc:docMk/>
      </pc:docMkLst>
      <pc:sldChg chg="modSp mod">
        <pc:chgData name="OLUWATOSIN LAWRENCE ADEOYE" userId="8d089863-220c-4bad-8e8e-161477031e81" providerId="ADAL" clId="{23EAE736-1250-49FB-AF99-C334078BB243}" dt="2024-01-23T20:52:09.564" v="14" actId="20577"/>
        <pc:sldMkLst>
          <pc:docMk/>
          <pc:sldMk cId="1492306933" sldId="256"/>
        </pc:sldMkLst>
        <pc:spChg chg="mod">
          <ac:chgData name="OLUWATOSIN LAWRENCE ADEOYE" userId="8d089863-220c-4bad-8e8e-161477031e81" providerId="ADAL" clId="{23EAE736-1250-49FB-AF99-C334078BB243}" dt="2024-01-23T20:52:09.564" v="14" actId="20577"/>
          <ac:spMkLst>
            <pc:docMk/>
            <pc:sldMk cId="1492306933" sldId="256"/>
            <ac:spMk id="2" creationId="{EE0BCD4D-82A1-5AD0-053C-2CF73DA5B647}"/>
          </ac:spMkLst>
        </pc:spChg>
      </pc:sldChg>
      <pc:sldChg chg="addSp delSp modSp mod">
        <pc:chgData name="OLUWATOSIN LAWRENCE ADEOYE" userId="8d089863-220c-4bad-8e8e-161477031e81" providerId="ADAL" clId="{23EAE736-1250-49FB-AF99-C334078BB243}" dt="2024-01-23T21:01:45.884" v="453" actId="1076"/>
        <pc:sldMkLst>
          <pc:docMk/>
          <pc:sldMk cId="1911081705" sldId="257"/>
        </pc:sldMkLst>
        <pc:spChg chg="mod">
          <ac:chgData name="OLUWATOSIN LAWRENCE ADEOYE" userId="8d089863-220c-4bad-8e8e-161477031e81" providerId="ADAL" clId="{23EAE736-1250-49FB-AF99-C334078BB243}" dt="2024-01-23T20:57:13.505" v="113" actId="113"/>
          <ac:spMkLst>
            <pc:docMk/>
            <pc:sldMk cId="1911081705" sldId="257"/>
            <ac:spMk id="2" creationId="{7BDADD12-D653-7463-3EAD-70846DE1F2CC}"/>
          </ac:spMkLst>
        </pc:spChg>
        <pc:spChg chg="mod">
          <ac:chgData name="OLUWATOSIN LAWRENCE ADEOYE" userId="8d089863-220c-4bad-8e8e-161477031e81" providerId="ADAL" clId="{23EAE736-1250-49FB-AF99-C334078BB243}" dt="2024-01-23T21:01:45.884" v="453" actId="1076"/>
          <ac:spMkLst>
            <pc:docMk/>
            <pc:sldMk cId="1911081705" sldId="257"/>
            <ac:spMk id="5" creationId="{600A8B78-FA37-78AC-766D-0EDD22A8DD21}"/>
          </ac:spMkLst>
        </pc:spChg>
        <pc:spChg chg="add del mod">
          <ac:chgData name="OLUWATOSIN LAWRENCE ADEOYE" userId="8d089863-220c-4bad-8e8e-161477031e81" providerId="ADAL" clId="{23EAE736-1250-49FB-AF99-C334078BB243}" dt="2024-01-23T20:52:46.308" v="16"/>
          <ac:spMkLst>
            <pc:docMk/>
            <pc:sldMk cId="1911081705" sldId="257"/>
            <ac:spMk id="6" creationId="{39C3C9A5-713E-EBB1-CCE0-AD7B86B14C7E}"/>
          </ac:spMkLst>
        </pc:spChg>
        <pc:spChg chg="add del mod">
          <ac:chgData name="OLUWATOSIN LAWRENCE ADEOYE" userId="8d089863-220c-4bad-8e8e-161477031e81" providerId="ADAL" clId="{23EAE736-1250-49FB-AF99-C334078BB243}" dt="2024-01-23T20:53:41.164" v="21"/>
          <ac:spMkLst>
            <pc:docMk/>
            <pc:sldMk cId="1911081705" sldId="257"/>
            <ac:spMk id="9" creationId="{9C74D045-F65C-A60A-F10F-4F532E47FCDD}"/>
          </ac:spMkLst>
        </pc:spChg>
        <pc:picChg chg="del">
          <ac:chgData name="OLUWATOSIN LAWRENCE ADEOYE" userId="8d089863-220c-4bad-8e8e-161477031e81" providerId="ADAL" clId="{23EAE736-1250-49FB-AF99-C334078BB243}" dt="2024-01-23T20:52:20.087" v="15" actId="478"/>
          <ac:picMkLst>
            <pc:docMk/>
            <pc:sldMk cId="1911081705" sldId="257"/>
            <ac:picMk id="4" creationId="{CAA7806F-CEAB-4862-1863-373C76602A3E}"/>
          </ac:picMkLst>
        </pc:picChg>
        <pc:picChg chg="add del mod">
          <ac:chgData name="OLUWATOSIN LAWRENCE ADEOYE" userId="8d089863-220c-4bad-8e8e-161477031e81" providerId="ADAL" clId="{23EAE736-1250-49FB-AF99-C334078BB243}" dt="2024-01-23T20:53:36.822" v="20" actId="478"/>
          <ac:picMkLst>
            <pc:docMk/>
            <pc:sldMk cId="1911081705" sldId="257"/>
            <ac:picMk id="7" creationId="{CA729BAE-C9B9-6475-A205-12A310D62402}"/>
          </ac:picMkLst>
        </pc:picChg>
        <pc:picChg chg="add mod">
          <ac:chgData name="OLUWATOSIN LAWRENCE ADEOYE" userId="8d089863-220c-4bad-8e8e-161477031e81" providerId="ADAL" clId="{23EAE736-1250-49FB-AF99-C334078BB243}" dt="2024-01-23T20:57:16.772" v="114" actId="1076"/>
          <ac:picMkLst>
            <pc:docMk/>
            <pc:sldMk cId="1911081705" sldId="257"/>
            <ac:picMk id="10" creationId="{9AFB9740-3721-7094-B135-3F202E39BCE4}"/>
          </ac:picMkLst>
        </pc:picChg>
      </pc:sldChg>
      <pc:sldChg chg="addSp delSp modSp del mod">
        <pc:chgData name="OLUWATOSIN LAWRENCE ADEOYE" userId="8d089863-220c-4bad-8e8e-161477031e81" providerId="ADAL" clId="{23EAE736-1250-49FB-AF99-C334078BB243}" dt="2024-01-23T20:55:57.210" v="28" actId="47"/>
        <pc:sldMkLst>
          <pc:docMk/>
          <pc:sldMk cId="2403583732" sldId="258"/>
        </pc:sldMkLst>
        <pc:spChg chg="add del mod">
          <ac:chgData name="OLUWATOSIN LAWRENCE ADEOYE" userId="8d089863-220c-4bad-8e8e-161477031e81" providerId="ADAL" clId="{23EAE736-1250-49FB-AF99-C334078BB243}" dt="2024-01-23T20:55:39.704" v="26"/>
          <ac:spMkLst>
            <pc:docMk/>
            <pc:sldMk cId="2403583732" sldId="258"/>
            <ac:spMk id="5" creationId="{B2CDBE11-00FB-9F09-1BA5-0BFA1A183963}"/>
          </ac:spMkLst>
        </pc:spChg>
        <pc:picChg chg="del">
          <ac:chgData name="OLUWATOSIN LAWRENCE ADEOYE" userId="8d089863-220c-4bad-8e8e-161477031e81" providerId="ADAL" clId="{23EAE736-1250-49FB-AF99-C334078BB243}" dt="2024-01-23T20:55:32.934" v="25" actId="478"/>
          <ac:picMkLst>
            <pc:docMk/>
            <pc:sldMk cId="2403583732" sldId="258"/>
            <ac:picMk id="4" creationId="{4776A31A-123E-45D0-3CA4-434C479F9FF5}"/>
          </ac:picMkLst>
        </pc:picChg>
        <pc:picChg chg="add mod">
          <ac:chgData name="OLUWATOSIN LAWRENCE ADEOYE" userId="8d089863-220c-4bad-8e8e-161477031e81" providerId="ADAL" clId="{23EAE736-1250-49FB-AF99-C334078BB243}" dt="2024-01-23T20:55:39.704" v="26"/>
          <ac:picMkLst>
            <pc:docMk/>
            <pc:sldMk cId="2403583732" sldId="258"/>
            <ac:picMk id="1026" creationId="{6A31866D-E27B-F29D-3167-3F026321FBF9}"/>
          </ac:picMkLst>
        </pc:picChg>
      </pc:sldChg>
    </pc:docChg>
  </pc:docChgLst>
  <pc:docChgLst>
    <pc:chgData name="OLUWATOSIN LAWRENCE ADEOYE" userId="8d089863-220c-4bad-8e8e-161477031e81" providerId="ADAL" clId="{6D6649A7-37E4-499A-A572-761C2402CB39}"/>
    <pc:docChg chg="undo custSel addSld modSld modMainMaster">
      <pc:chgData name="OLUWATOSIN LAWRENCE ADEOYE" userId="8d089863-220c-4bad-8e8e-161477031e81" providerId="ADAL" clId="{6D6649A7-37E4-499A-A572-761C2402CB39}" dt="2024-01-20T21:01:49.554" v="464" actId="1076"/>
      <pc:docMkLst>
        <pc:docMk/>
      </pc:docMkLst>
      <pc:sldChg chg="addSp delSp modSp mod setBg delDesignElem">
        <pc:chgData name="OLUWATOSIN LAWRENCE ADEOYE" userId="8d089863-220c-4bad-8e8e-161477031e81" providerId="ADAL" clId="{6D6649A7-37E4-499A-A572-761C2402CB39}" dt="2024-01-20T21:01:49.554" v="464" actId="1076"/>
        <pc:sldMkLst>
          <pc:docMk/>
          <pc:sldMk cId="1492306933" sldId="256"/>
        </pc:sldMkLst>
        <pc:spChg chg="mod">
          <ac:chgData name="OLUWATOSIN LAWRENCE ADEOYE" userId="8d089863-220c-4bad-8e8e-161477031e81" providerId="ADAL" clId="{6D6649A7-37E4-499A-A572-761C2402CB39}" dt="2024-01-20T21:01:49.554" v="464" actId="1076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3" creationId="{7730DC87-B7BC-1B7B-AB86-8B0F1FACBC23}"/>
          </ac:spMkLst>
        </pc:spChg>
        <pc:spChg chg="add del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8" creationId="{4E1BEB12-92AF-4445-98AD-4C7756E7C93B}"/>
          </ac:spMkLst>
        </pc:spChg>
        <pc:spChg chg="add del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10" creationId="{D0522C2C-7B5C-48A7-A969-03941E5D2E76}"/>
          </ac:spMkLst>
        </pc:spChg>
        <pc:spChg chg="add del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12" creationId="{9C682A1A-5B2D-4111-BBD6-620165633E5B}"/>
          </ac:spMkLst>
        </pc:spChg>
        <pc:spChg chg="add del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14" creationId="{D6EE29F2-D77F-4BD0-A20B-334D316A1C9D}"/>
          </ac:spMkLst>
        </pc:spChg>
        <pc:spChg chg="add del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16" creationId="{22D09ED2-868F-42C6-866E-F92E0CEF314F}"/>
          </ac:spMkLst>
        </pc:spChg>
        <pc:spChg chg="add del">
          <ac:chgData name="OLUWATOSIN LAWRENCE ADEOYE" userId="8d089863-220c-4bad-8e8e-161477031e81" providerId="ADAL" clId="{6D6649A7-37E4-499A-A572-761C2402CB39}" dt="2024-01-20T21:01:41.967" v="462" actId="26606"/>
          <ac:spMkLst>
            <pc:docMk/>
            <pc:sldMk cId="1492306933" sldId="256"/>
            <ac:spMk id="21" creationId="{C7D023E4-8DE1-436E-9847-ED6A4B4B04FD}"/>
          </ac:spMkLst>
        </pc:spChg>
        <pc:spChg chg="add del">
          <ac:chgData name="OLUWATOSIN LAWRENCE ADEOYE" userId="8d089863-220c-4bad-8e8e-161477031e81" providerId="ADAL" clId="{6D6649A7-37E4-499A-A572-761C2402CB39}" dt="2024-01-20T21:01:41.967" v="462" actId="26606"/>
          <ac:spMkLst>
            <pc:docMk/>
            <pc:sldMk cId="1492306933" sldId="256"/>
            <ac:spMk id="23" creationId="{63C1F321-BB96-4700-B3CE-1A6156067F44}"/>
          </ac:spMkLst>
        </pc:spChg>
        <pc:grpChg chg="add del">
          <ac:chgData name="OLUWATOSIN LAWRENCE ADEOYE" userId="8d089863-220c-4bad-8e8e-161477031e81" providerId="ADAL" clId="{6D6649A7-37E4-499A-A572-761C2402CB39}" dt="2024-01-20T21:01:41.967" v="462" actId="26606"/>
          <ac:grpSpMkLst>
            <pc:docMk/>
            <pc:sldMk cId="1492306933" sldId="256"/>
            <ac:grpSpMk id="25" creationId="{3FA1AD64-F15F-417D-956C-B2C211FC905E}"/>
          </ac:grpSpMkLst>
        </pc:grpChg>
        <pc:grpChg chg="add del">
          <ac:chgData name="OLUWATOSIN LAWRENCE ADEOYE" userId="8d089863-220c-4bad-8e8e-161477031e81" providerId="ADAL" clId="{6D6649A7-37E4-499A-A572-761C2402CB39}" dt="2024-01-20T21:01:41.967" v="462" actId="26606"/>
          <ac:grpSpMkLst>
            <pc:docMk/>
            <pc:sldMk cId="1492306933" sldId="256"/>
            <ac:grpSpMk id="29" creationId="{43F5E015-E085-4624-B431-B42414448684}"/>
          </ac:grpSpMkLst>
        </pc:grpChg>
      </pc:sldChg>
      <pc:sldChg chg="addSp delSp modSp mod setBg addAnim delAnim">
        <pc:chgData name="OLUWATOSIN LAWRENCE ADEOYE" userId="8d089863-220c-4bad-8e8e-161477031e81" providerId="ADAL" clId="{6D6649A7-37E4-499A-A572-761C2402CB39}" dt="2024-01-20T21:01:41.031" v="461" actId="26606"/>
        <pc:sldMkLst>
          <pc:docMk/>
          <pc:sldMk cId="1911081705" sldId="257"/>
        </pc:sldMkLst>
        <pc:spChg chg="mod ord">
          <ac:chgData name="OLUWATOSIN LAWRENCE ADEOYE" userId="8d089863-220c-4bad-8e8e-161477031e81" providerId="ADAL" clId="{6D6649A7-37E4-499A-A572-761C2402CB39}" dt="2024-01-20T21:01:41.031" v="461" actId="26606"/>
          <ac:spMkLst>
            <pc:docMk/>
            <pc:sldMk cId="1911081705" sldId="257"/>
            <ac:spMk id="2" creationId="{7BDADD12-D653-7463-3EAD-70846DE1F2CC}"/>
          </ac:spMkLst>
        </pc:spChg>
        <pc:spChg chg="del">
          <ac:chgData name="OLUWATOSIN LAWRENCE ADEOYE" userId="8d089863-220c-4bad-8e8e-161477031e81" providerId="ADAL" clId="{6D6649A7-37E4-499A-A572-761C2402CB39}" dt="2024-01-20T20:48:51.480" v="66"/>
          <ac:spMkLst>
            <pc:docMk/>
            <pc:sldMk cId="1911081705" sldId="257"/>
            <ac:spMk id="3" creationId="{4B7DE7AA-9B0B-5A8C-C9D3-A89360AA97ED}"/>
          </ac:spMkLst>
        </pc:spChg>
        <pc:spChg chg="add mod">
          <ac:chgData name="OLUWATOSIN LAWRENCE ADEOYE" userId="8d089863-220c-4bad-8e8e-161477031e81" providerId="ADAL" clId="{6D6649A7-37E4-499A-A572-761C2402CB39}" dt="2024-01-20T21:01:41.031" v="461" actId="26606"/>
          <ac:spMkLst>
            <pc:docMk/>
            <pc:sldMk cId="1911081705" sldId="257"/>
            <ac:spMk id="5" creationId="{600A8B78-FA37-78AC-766D-0EDD22A8DD21}"/>
          </ac:spMkLst>
        </pc:spChg>
        <pc:spChg chg="add del">
          <ac:chgData name="OLUWATOSIN LAWRENCE ADEOYE" userId="8d089863-220c-4bad-8e8e-161477031e81" providerId="ADAL" clId="{6D6649A7-37E4-499A-A572-761C2402CB39}" dt="2024-01-20T20:52:02.469" v="261" actId="26606"/>
          <ac:spMkLst>
            <pc:docMk/>
            <pc:sldMk cId="1911081705" sldId="257"/>
            <ac:spMk id="7" creationId="{F13C74B1-5B17-4795-BED0-7140497B445A}"/>
          </ac:spMkLst>
        </pc:spChg>
        <pc:spChg chg="add del">
          <ac:chgData name="OLUWATOSIN LAWRENCE ADEOYE" userId="8d089863-220c-4bad-8e8e-161477031e81" providerId="ADAL" clId="{6D6649A7-37E4-499A-A572-761C2402CB39}" dt="2024-01-20T20:52:02.469" v="261" actId="26606"/>
          <ac:spMkLst>
            <pc:docMk/>
            <pc:sldMk cId="1911081705" sldId="257"/>
            <ac:spMk id="8" creationId="{D4974D33-8DC5-464E-8C6D-BE58F0669C17}"/>
          </ac:spMkLst>
        </pc:spChg>
        <pc:spChg chg="add del">
          <ac:chgData name="OLUWATOSIN LAWRENCE ADEOYE" userId="8d089863-220c-4bad-8e8e-161477031e81" providerId="ADAL" clId="{6D6649A7-37E4-499A-A572-761C2402CB39}" dt="2024-01-20T21:00:14.106" v="438" actId="26606"/>
          <ac:spMkLst>
            <pc:docMk/>
            <pc:sldMk cId="1911081705" sldId="257"/>
            <ac:spMk id="9" creationId="{2B97F24A-32CE-4C1C-A50D-3016B394DCFB}"/>
          </ac:spMkLst>
        </pc:spChg>
        <pc:spChg chg="add del">
          <ac:chgData name="OLUWATOSIN LAWRENCE ADEOYE" userId="8d089863-220c-4bad-8e8e-161477031e81" providerId="ADAL" clId="{6D6649A7-37E4-499A-A572-761C2402CB39}" dt="2024-01-20T20:51:28.558" v="251" actId="26606"/>
          <ac:spMkLst>
            <pc:docMk/>
            <pc:sldMk cId="1911081705" sldId="257"/>
            <ac:spMk id="10" creationId="{2B97F24A-32CE-4C1C-A50D-3016B394DCFB}"/>
          </ac:spMkLst>
        </pc:spChg>
        <pc:spChg chg="add del">
          <ac:chgData name="OLUWATOSIN LAWRENCE ADEOYE" userId="8d089863-220c-4bad-8e8e-161477031e81" providerId="ADAL" clId="{6D6649A7-37E4-499A-A572-761C2402CB39}" dt="2024-01-20T21:00:14.106" v="438" actId="26606"/>
          <ac:spMkLst>
            <pc:docMk/>
            <pc:sldMk cId="1911081705" sldId="257"/>
            <ac:spMk id="11" creationId="{CD8B4F24-440B-49E9-B85D-733523DC064B}"/>
          </ac:spMkLst>
        </pc:spChg>
        <pc:spChg chg="add del">
          <ac:chgData name="OLUWATOSIN LAWRENCE ADEOYE" userId="8d089863-220c-4bad-8e8e-161477031e81" providerId="ADAL" clId="{6D6649A7-37E4-499A-A572-761C2402CB39}" dt="2024-01-20T20:51:28.558" v="251" actId="26606"/>
          <ac:spMkLst>
            <pc:docMk/>
            <pc:sldMk cId="1911081705" sldId="257"/>
            <ac:spMk id="12" creationId="{CD8B4F24-440B-49E9-B85D-733523DC064B}"/>
          </ac:spMkLst>
        </pc:spChg>
        <pc:spChg chg="add del">
          <ac:chgData name="OLUWATOSIN LAWRENCE ADEOYE" userId="8d089863-220c-4bad-8e8e-161477031e81" providerId="ADAL" clId="{6D6649A7-37E4-499A-A572-761C2402CB39}" dt="2024-01-20T21:00:18.989" v="440" actId="26606"/>
          <ac:spMkLst>
            <pc:docMk/>
            <pc:sldMk cId="1911081705" sldId="257"/>
            <ac:spMk id="13" creationId="{B95B9BA8-1D69-4796-85F5-B6D0BD52354B}"/>
          </ac:spMkLst>
        </pc:spChg>
        <pc:spChg chg="add del">
          <ac:chgData name="OLUWATOSIN LAWRENCE ADEOYE" userId="8d089863-220c-4bad-8e8e-161477031e81" providerId="ADAL" clId="{6D6649A7-37E4-499A-A572-761C2402CB39}" dt="2024-01-20T20:51:47.580" v="257" actId="26606"/>
          <ac:spMkLst>
            <pc:docMk/>
            <pc:sldMk cId="1911081705" sldId="257"/>
            <ac:spMk id="14" creationId="{3F0BE7ED-7814-4273-B18A-F26CC0380380}"/>
          </ac:spMkLst>
        </pc:spChg>
        <pc:spChg chg="add del">
          <ac:chgData name="OLUWATOSIN LAWRENCE ADEOYE" userId="8d089863-220c-4bad-8e8e-161477031e81" providerId="ADAL" clId="{6D6649A7-37E4-499A-A572-761C2402CB39}" dt="2024-01-20T20:51:33.349" v="253" actId="26606"/>
          <ac:spMkLst>
            <pc:docMk/>
            <pc:sldMk cId="1911081705" sldId="257"/>
            <ac:spMk id="15" creationId="{201CC55D-ED54-4C5C-95E6-10947BD1103B}"/>
          </ac:spMkLst>
        </pc:spChg>
        <pc:spChg chg="add del">
          <ac:chgData name="OLUWATOSIN LAWRENCE ADEOYE" userId="8d089863-220c-4bad-8e8e-161477031e81" providerId="ADAL" clId="{6D6649A7-37E4-499A-A572-761C2402CB39}" dt="2024-01-20T20:51:33.349" v="253" actId="26606"/>
          <ac:spMkLst>
            <pc:docMk/>
            <pc:sldMk cId="1911081705" sldId="257"/>
            <ac:spMk id="16" creationId="{3873B707-463F-40B0-8227-E8CC6C67EB25}"/>
          </ac:spMkLst>
        </pc:spChg>
        <pc:spChg chg="add del">
          <ac:chgData name="OLUWATOSIN LAWRENCE ADEOYE" userId="8d089863-220c-4bad-8e8e-161477031e81" providerId="ADAL" clId="{6D6649A7-37E4-499A-A572-761C2402CB39}" dt="2024-01-20T20:51:33.349" v="253" actId="26606"/>
          <ac:spMkLst>
            <pc:docMk/>
            <pc:sldMk cId="1911081705" sldId="257"/>
            <ac:spMk id="18" creationId="{C13237C8-E62C-4F0D-A318-BD6FB6C2D138}"/>
          </ac:spMkLst>
        </pc:spChg>
        <pc:spChg chg="add del">
          <ac:chgData name="OLUWATOSIN LAWRENCE ADEOYE" userId="8d089863-220c-4bad-8e8e-161477031e81" providerId="ADAL" clId="{6D6649A7-37E4-499A-A572-761C2402CB39}" dt="2024-01-20T21:00:58.355" v="453" actId="26606"/>
          <ac:spMkLst>
            <pc:docMk/>
            <pc:sldMk cId="1911081705" sldId="257"/>
            <ac:spMk id="19" creationId="{201CC55D-ED54-4C5C-95E6-10947BD1103B}"/>
          </ac:spMkLst>
        </pc:spChg>
        <pc:spChg chg="add del">
          <ac:chgData name="OLUWATOSIN LAWRENCE ADEOYE" userId="8d089863-220c-4bad-8e8e-161477031e81" providerId="ADAL" clId="{6D6649A7-37E4-499A-A572-761C2402CB39}" dt="2024-01-20T20:51:33.349" v="253" actId="26606"/>
          <ac:spMkLst>
            <pc:docMk/>
            <pc:sldMk cId="1911081705" sldId="257"/>
            <ac:spMk id="20" creationId="{19C9EAEA-39D0-4B0E-A0EB-51E7B26740B1}"/>
          </ac:spMkLst>
        </pc:spChg>
        <pc:spChg chg="add del">
          <ac:chgData name="OLUWATOSIN LAWRENCE ADEOYE" userId="8d089863-220c-4bad-8e8e-161477031e81" providerId="ADAL" clId="{6D6649A7-37E4-499A-A572-761C2402CB39}" dt="2024-01-20T20:51:43.869" v="255" actId="26606"/>
          <ac:spMkLst>
            <pc:docMk/>
            <pc:sldMk cId="1911081705" sldId="257"/>
            <ac:spMk id="22" creationId="{0288C6B4-AFC3-407F-A595-EFFD38D4CCAF}"/>
          </ac:spMkLst>
        </pc:spChg>
        <pc:spChg chg="add del">
          <ac:chgData name="OLUWATOSIN LAWRENCE ADEOYE" userId="8d089863-220c-4bad-8e8e-161477031e81" providerId="ADAL" clId="{6D6649A7-37E4-499A-A572-761C2402CB39}" dt="2024-01-20T20:51:43.869" v="255" actId="26606"/>
          <ac:spMkLst>
            <pc:docMk/>
            <pc:sldMk cId="1911081705" sldId="257"/>
            <ac:spMk id="23" creationId="{CF236821-17FE-429B-8D2C-08E13A64EA40}"/>
          </ac:spMkLst>
        </pc:spChg>
        <pc:spChg chg="add del">
          <ac:chgData name="OLUWATOSIN LAWRENCE ADEOYE" userId="8d089863-220c-4bad-8e8e-161477031e81" providerId="ADAL" clId="{6D6649A7-37E4-499A-A572-761C2402CB39}" dt="2024-01-20T20:51:43.869" v="255" actId="26606"/>
          <ac:spMkLst>
            <pc:docMk/>
            <pc:sldMk cId="1911081705" sldId="257"/>
            <ac:spMk id="24" creationId="{C0BDBCD2-E081-43AB-9119-C55465E59757}"/>
          </ac:spMkLst>
        </pc:spChg>
        <pc:spChg chg="add del">
          <ac:chgData name="OLUWATOSIN LAWRENCE ADEOYE" userId="8d089863-220c-4bad-8e8e-161477031e81" providerId="ADAL" clId="{6D6649A7-37E4-499A-A572-761C2402CB39}" dt="2024-01-20T20:51:43.869" v="255" actId="26606"/>
          <ac:spMkLst>
            <pc:docMk/>
            <pc:sldMk cId="1911081705" sldId="257"/>
            <ac:spMk id="25" creationId="{98E79BE4-34FE-485A-98A5-92CE8F7C4743}"/>
          </ac:spMkLst>
        </pc:spChg>
        <pc:spChg chg="add del">
          <ac:chgData name="OLUWATOSIN LAWRENCE ADEOYE" userId="8d089863-220c-4bad-8e8e-161477031e81" providerId="ADAL" clId="{6D6649A7-37E4-499A-A572-761C2402CB39}" dt="2024-01-20T20:51:43.869" v="255" actId="26606"/>
          <ac:spMkLst>
            <pc:docMk/>
            <pc:sldMk cId="1911081705" sldId="257"/>
            <ac:spMk id="26" creationId="{7A5F0580-5EE9-419F-96EE-B6529EF6E7D0}"/>
          </ac:spMkLst>
        </pc:spChg>
        <pc:spChg chg="add del">
          <ac:chgData name="OLUWATOSIN LAWRENCE ADEOYE" userId="8d089863-220c-4bad-8e8e-161477031e81" providerId="ADAL" clId="{6D6649A7-37E4-499A-A572-761C2402CB39}" dt="2024-01-20T21:01:35.090" v="459" actId="26606"/>
          <ac:spMkLst>
            <pc:docMk/>
            <pc:sldMk cId="1911081705" sldId="257"/>
            <ac:spMk id="27" creationId="{7D07B7BC-3270-4CF3-A7AA-0937908AD58A}"/>
          </ac:spMkLst>
        </pc:spChg>
        <pc:spChg chg="add del">
          <ac:chgData name="OLUWATOSIN LAWRENCE ADEOYE" userId="8d089863-220c-4bad-8e8e-161477031e81" providerId="ADAL" clId="{6D6649A7-37E4-499A-A572-761C2402CB39}" dt="2024-01-20T20:51:47.580" v="257" actId="26606"/>
          <ac:spMkLst>
            <pc:docMk/>
            <pc:sldMk cId="1911081705" sldId="257"/>
            <ac:spMk id="28" creationId="{3AFE8227-C443-417B-BA91-520EB1EF4559}"/>
          </ac:spMkLst>
        </pc:spChg>
        <pc:spChg chg="add del">
          <ac:chgData name="OLUWATOSIN LAWRENCE ADEOYE" userId="8d089863-220c-4bad-8e8e-161477031e81" providerId="ADAL" clId="{6D6649A7-37E4-499A-A572-761C2402CB39}" dt="2024-01-20T20:51:47.580" v="257" actId="26606"/>
          <ac:spMkLst>
            <pc:docMk/>
            <pc:sldMk cId="1911081705" sldId="257"/>
            <ac:spMk id="29" creationId="{907741FC-B544-4A6E-B831-6789D042333D}"/>
          </ac:spMkLst>
        </pc:spChg>
        <pc:spChg chg="add del">
          <ac:chgData name="OLUWATOSIN LAWRENCE ADEOYE" userId="8d089863-220c-4bad-8e8e-161477031e81" providerId="ADAL" clId="{6D6649A7-37E4-499A-A572-761C2402CB39}" dt="2024-01-20T20:51:50.917" v="259" actId="26606"/>
          <ac:spMkLst>
            <pc:docMk/>
            <pc:sldMk cId="1911081705" sldId="257"/>
            <ac:spMk id="31" creationId="{0E3596DD-156A-473E-9BB3-C6A29F7574E9}"/>
          </ac:spMkLst>
        </pc:spChg>
        <pc:spChg chg="add del">
          <ac:chgData name="OLUWATOSIN LAWRENCE ADEOYE" userId="8d089863-220c-4bad-8e8e-161477031e81" providerId="ADAL" clId="{6D6649A7-37E4-499A-A572-761C2402CB39}" dt="2024-01-20T20:51:50.917" v="259" actId="26606"/>
          <ac:spMkLst>
            <pc:docMk/>
            <pc:sldMk cId="1911081705" sldId="257"/>
            <ac:spMk id="32" creationId="{2C46C4D6-C474-4E92-B52E-944C1118F7B6}"/>
          </ac:spMkLst>
        </pc:spChg>
        <pc:spChg chg="add del">
          <ac:chgData name="OLUWATOSIN LAWRENCE ADEOYE" userId="8d089863-220c-4bad-8e8e-161477031e81" providerId="ADAL" clId="{6D6649A7-37E4-499A-A572-761C2402CB39}" dt="2024-01-20T21:00:58.355" v="453" actId="26606"/>
          <ac:spMkLst>
            <pc:docMk/>
            <pc:sldMk cId="1911081705" sldId="257"/>
            <ac:spMk id="33" creationId="{3873B707-463F-40B0-8227-E8CC6C67EB25}"/>
          </ac:spMkLst>
        </pc:spChg>
        <pc:spChg chg="add del">
          <ac:chgData name="OLUWATOSIN LAWRENCE ADEOYE" userId="8d089863-220c-4bad-8e8e-161477031e81" providerId="ADAL" clId="{6D6649A7-37E4-499A-A572-761C2402CB39}" dt="2024-01-20T21:00:58.355" v="453" actId="26606"/>
          <ac:spMkLst>
            <pc:docMk/>
            <pc:sldMk cId="1911081705" sldId="257"/>
            <ac:spMk id="34" creationId="{C13237C8-E62C-4F0D-A318-BD6FB6C2D138}"/>
          </ac:spMkLst>
        </pc:spChg>
        <pc:spChg chg="add del">
          <ac:chgData name="OLUWATOSIN LAWRENCE ADEOYE" userId="8d089863-220c-4bad-8e8e-161477031e81" providerId="ADAL" clId="{6D6649A7-37E4-499A-A572-761C2402CB39}" dt="2024-01-20T21:00:58.355" v="453" actId="26606"/>
          <ac:spMkLst>
            <pc:docMk/>
            <pc:sldMk cId="1911081705" sldId="257"/>
            <ac:spMk id="35" creationId="{19C9EAEA-39D0-4B0E-A0EB-51E7B26740B1}"/>
          </ac:spMkLst>
        </pc:spChg>
        <pc:spChg chg="add del">
          <ac:chgData name="OLUWATOSIN LAWRENCE ADEOYE" userId="8d089863-220c-4bad-8e8e-161477031e81" providerId="ADAL" clId="{6D6649A7-37E4-499A-A572-761C2402CB39}" dt="2024-01-20T21:00:51.877" v="448" actId="26606"/>
          <ac:spMkLst>
            <pc:docMk/>
            <pc:sldMk cId="1911081705" sldId="257"/>
            <ac:spMk id="40" creationId="{117AB3D3-3C9C-4DED-809A-78734805B895}"/>
          </ac:spMkLst>
        </pc:spChg>
        <pc:spChg chg="add del">
          <ac:chgData name="OLUWATOSIN LAWRENCE ADEOYE" userId="8d089863-220c-4bad-8e8e-161477031e81" providerId="ADAL" clId="{6D6649A7-37E4-499A-A572-761C2402CB39}" dt="2024-01-20T21:00:51.877" v="448" actId="26606"/>
          <ac:spMkLst>
            <pc:docMk/>
            <pc:sldMk cId="1911081705" sldId="257"/>
            <ac:spMk id="42" creationId="{3A9A4357-BD1D-4622-A4FE-766E6AB8DE84}"/>
          </ac:spMkLst>
        </pc:spChg>
        <pc:spChg chg="add del">
          <ac:chgData name="OLUWATOSIN LAWRENCE ADEOYE" userId="8d089863-220c-4bad-8e8e-161477031e81" providerId="ADAL" clId="{6D6649A7-37E4-499A-A572-761C2402CB39}" dt="2024-01-20T21:00:51.877" v="448" actId="26606"/>
          <ac:spMkLst>
            <pc:docMk/>
            <pc:sldMk cId="1911081705" sldId="257"/>
            <ac:spMk id="44" creationId="{E659831F-0D9A-4C63-9EBB-8435B85A440F}"/>
          </ac:spMkLst>
        </pc:spChg>
        <pc:spChg chg="add del">
          <ac:chgData name="OLUWATOSIN LAWRENCE ADEOYE" userId="8d089863-220c-4bad-8e8e-161477031e81" providerId="ADAL" clId="{6D6649A7-37E4-499A-A572-761C2402CB39}" dt="2024-01-20T21:00:51.877" v="448" actId="26606"/>
          <ac:spMkLst>
            <pc:docMk/>
            <pc:sldMk cId="1911081705" sldId="257"/>
            <ac:spMk id="46" creationId="{E6995CE5-F890-4ABA-82A2-26507CE8D2A3}"/>
          </ac:spMkLst>
        </pc:spChg>
        <pc:spChg chg="add del">
          <ac:chgData name="OLUWATOSIN LAWRENCE ADEOYE" userId="8d089863-220c-4bad-8e8e-161477031e81" providerId="ADAL" clId="{6D6649A7-37E4-499A-A572-761C2402CB39}" dt="2024-01-20T21:00:53.355" v="450" actId="26606"/>
          <ac:spMkLst>
            <pc:docMk/>
            <pc:sldMk cId="1911081705" sldId="257"/>
            <ac:spMk id="48" creationId="{C13237C8-E62C-4F0D-A318-BD6FB6C2D138}"/>
          </ac:spMkLst>
        </pc:spChg>
        <pc:spChg chg="add del">
          <ac:chgData name="OLUWATOSIN LAWRENCE ADEOYE" userId="8d089863-220c-4bad-8e8e-161477031e81" providerId="ADAL" clId="{6D6649A7-37E4-499A-A572-761C2402CB39}" dt="2024-01-20T21:00:53.355" v="450" actId="26606"/>
          <ac:spMkLst>
            <pc:docMk/>
            <pc:sldMk cId="1911081705" sldId="257"/>
            <ac:spMk id="49" creationId="{201CC55D-ED54-4C5C-95E6-10947BD1103B}"/>
          </ac:spMkLst>
        </pc:spChg>
        <pc:spChg chg="add del">
          <ac:chgData name="OLUWATOSIN LAWRENCE ADEOYE" userId="8d089863-220c-4bad-8e8e-161477031e81" providerId="ADAL" clId="{6D6649A7-37E4-499A-A572-761C2402CB39}" dt="2024-01-20T21:00:53.355" v="450" actId="26606"/>
          <ac:spMkLst>
            <pc:docMk/>
            <pc:sldMk cId="1911081705" sldId="257"/>
            <ac:spMk id="50" creationId="{19C9EAEA-39D0-4B0E-A0EB-51E7B26740B1}"/>
          </ac:spMkLst>
        </pc:spChg>
        <pc:spChg chg="add del">
          <ac:chgData name="OLUWATOSIN LAWRENCE ADEOYE" userId="8d089863-220c-4bad-8e8e-161477031e81" providerId="ADAL" clId="{6D6649A7-37E4-499A-A572-761C2402CB39}" dt="2024-01-20T21:00:53.355" v="450" actId="26606"/>
          <ac:spMkLst>
            <pc:docMk/>
            <pc:sldMk cId="1911081705" sldId="257"/>
            <ac:spMk id="53" creationId="{3873B707-463F-40B0-8227-E8CC6C67EB25}"/>
          </ac:spMkLst>
        </pc:spChg>
        <pc:spChg chg="add del">
          <ac:chgData name="OLUWATOSIN LAWRENCE ADEOYE" userId="8d089863-220c-4bad-8e8e-161477031e81" providerId="ADAL" clId="{6D6649A7-37E4-499A-A572-761C2402CB39}" dt="2024-01-20T21:00:57.774" v="452" actId="26606"/>
          <ac:spMkLst>
            <pc:docMk/>
            <pc:sldMk cId="1911081705" sldId="257"/>
            <ac:spMk id="55" creationId="{DBC6133C-0615-4CE4-9132-37E609A9BDFA}"/>
          </ac:spMkLst>
        </pc:spChg>
        <pc:spChg chg="add del">
          <ac:chgData name="OLUWATOSIN LAWRENCE ADEOYE" userId="8d089863-220c-4bad-8e8e-161477031e81" providerId="ADAL" clId="{6D6649A7-37E4-499A-A572-761C2402CB39}" dt="2024-01-20T21:00:57.774" v="452" actId="26606"/>
          <ac:spMkLst>
            <pc:docMk/>
            <pc:sldMk cId="1911081705" sldId="257"/>
            <ac:spMk id="56" creationId="{169CC832-2974-4E8D-90ED-3E2941BA7336}"/>
          </ac:spMkLst>
        </pc:spChg>
        <pc:spChg chg="add del">
          <ac:chgData name="OLUWATOSIN LAWRENCE ADEOYE" userId="8d089863-220c-4bad-8e8e-161477031e81" providerId="ADAL" clId="{6D6649A7-37E4-499A-A572-761C2402CB39}" dt="2024-01-20T21:00:57.774" v="452" actId="26606"/>
          <ac:spMkLst>
            <pc:docMk/>
            <pc:sldMk cId="1911081705" sldId="257"/>
            <ac:spMk id="57" creationId="{55222F96-971A-4F90-B841-6BAB416C7AC1}"/>
          </ac:spMkLst>
        </pc:spChg>
        <pc:spChg chg="add del">
          <ac:chgData name="OLUWATOSIN LAWRENCE ADEOYE" userId="8d089863-220c-4bad-8e8e-161477031e81" providerId="ADAL" clId="{6D6649A7-37E4-499A-A572-761C2402CB39}" dt="2024-01-20T21:00:57.774" v="452" actId="26606"/>
          <ac:spMkLst>
            <pc:docMk/>
            <pc:sldMk cId="1911081705" sldId="257"/>
            <ac:spMk id="58" creationId="{08980754-6F4B-43C9-B9BE-127B6BED6586}"/>
          </ac:spMkLst>
        </pc:spChg>
        <pc:spChg chg="add del">
          <ac:chgData name="OLUWATOSIN LAWRENCE ADEOYE" userId="8d089863-220c-4bad-8e8e-161477031e81" providerId="ADAL" clId="{6D6649A7-37E4-499A-A572-761C2402CB39}" dt="2024-01-20T21:00:57.774" v="452" actId="26606"/>
          <ac:spMkLst>
            <pc:docMk/>
            <pc:sldMk cId="1911081705" sldId="257"/>
            <ac:spMk id="59" creationId="{2C1BBA94-3F40-40AA-8BB9-E69E25E537C1}"/>
          </ac:spMkLst>
        </pc:spChg>
        <pc:spChg chg="add del">
          <ac:chgData name="OLUWATOSIN LAWRENCE ADEOYE" userId="8d089863-220c-4bad-8e8e-161477031e81" providerId="ADAL" clId="{6D6649A7-37E4-499A-A572-761C2402CB39}" dt="2024-01-20T21:01:41.031" v="461" actId="26606"/>
          <ac:spMkLst>
            <pc:docMk/>
            <pc:sldMk cId="1911081705" sldId="257"/>
            <ac:spMk id="60" creationId="{7D07B7BC-3270-4CF3-A7AA-0937908AD58A}"/>
          </ac:spMkLst>
        </pc:spChg>
        <pc:grpChg chg="add del">
          <ac:chgData name="OLUWATOSIN LAWRENCE ADEOYE" userId="8d089863-220c-4bad-8e8e-161477031e81" providerId="ADAL" clId="{6D6649A7-37E4-499A-A572-761C2402CB39}" dt="2024-01-20T20:51:33.349" v="253" actId="26606"/>
          <ac:grpSpMkLst>
            <pc:docMk/>
            <pc:sldMk cId="1911081705" sldId="257"/>
            <ac:grpSpMk id="17" creationId="{1DE889C7-FAD6-4397-98E2-05D503484459}"/>
          </ac:grpSpMkLst>
        </pc:grpChg>
        <pc:grpChg chg="add del">
          <ac:chgData name="OLUWATOSIN LAWRENCE ADEOYE" userId="8d089863-220c-4bad-8e8e-161477031e81" providerId="ADAL" clId="{6D6649A7-37E4-499A-A572-761C2402CB39}" dt="2024-01-20T21:00:58.355" v="453" actId="26606"/>
          <ac:grpSpMkLst>
            <pc:docMk/>
            <pc:sldMk cId="1911081705" sldId="257"/>
            <ac:grpSpMk id="21" creationId="{1DE889C7-FAD6-4397-98E2-05D503484459}"/>
          </ac:grpSpMkLst>
        </pc:grpChg>
        <pc:grpChg chg="add del">
          <ac:chgData name="OLUWATOSIN LAWRENCE ADEOYE" userId="8d089863-220c-4bad-8e8e-161477031e81" providerId="ADAL" clId="{6D6649A7-37E4-499A-A572-761C2402CB39}" dt="2024-01-20T21:01:35.090" v="459" actId="26606"/>
          <ac:grpSpMkLst>
            <pc:docMk/>
            <pc:sldMk cId="1911081705" sldId="257"/>
            <ac:grpSpMk id="30" creationId="{F25CF9F0-F8C1-414D-B348-B5FA27CCE6C4}"/>
          </ac:grpSpMkLst>
        </pc:grpChg>
        <pc:grpChg chg="add del">
          <ac:chgData name="OLUWATOSIN LAWRENCE ADEOYE" userId="8d089863-220c-4bad-8e8e-161477031e81" providerId="ADAL" clId="{6D6649A7-37E4-499A-A572-761C2402CB39}" dt="2024-01-20T21:01:35.090" v="459" actId="26606"/>
          <ac:grpSpMkLst>
            <pc:docMk/>
            <pc:sldMk cId="1911081705" sldId="257"/>
            <ac:grpSpMk id="38" creationId="{B21CE605-3A03-402B-BB38-A81222A0BE93}"/>
          </ac:grpSpMkLst>
        </pc:grpChg>
        <pc:grpChg chg="add del">
          <ac:chgData name="OLUWATOSIN LAWRENCE ADEOYE" userId="8d089863-220c-4bad-8e8e-161477031e81" providerId="ADAL" clId="{6D6649A7-37E4-499A-A572-761C2402CB39}" dt="2024-01-20T21:00:53.355" v="450" actId="26606"/>
          <ac:grpSpMkLst>
            <pc:docMk/>
            <pc:sldMk cId="1911081705" sldId="257"/>
            <ac:grpSpMk id="51" creationId="{1DE889C7-FAD6-4397-98E2-05D503484459}"/>
          </ac:grpSpMkLst>
        </pc:grpChg>
        <pc:grpChg chg="add del">
          <ac:chgData name="OLUWATOSIN LAWRENCE ADEOYE" userId="8d089863-220c-4bad-8e8e-161477031e81" providerId="ADAL" clId="{6D6649A7-37E4-499A-A572-761C2402CB39}" dt="2024-01-20T21:01:41.031" v="461" actId="26606"/>
          <ac:grpSpMkLst>
            <pc:docMk/>
            <pc:sldMk cId="1911081705" sldId="257"/>
            <ac:grpSpMk id="61" creationId="{3248F5E6-4377-481A-9615-8B26AF96A076}"/>
          </ac:grpSpMkLst>
        </pc:grpChg>
        <pc:grpChg chg="add del">
          <ac:chgData name="OLUWATOSIN LAWRENCE ADEOYE" userId="8d089863-220c-4bad-8e8e-161477031e81" providerId="ADAL" clId="{6D6649A7-37E4-499A-A572-761C2402CB39}" dt="2024-01-20T21:01:41.031" v="461" actId="26606"/>
          <ac:grpSpMkLst>
            <pc:docMk/>
            <pc:sldMk cId="1911081705" sldId="257"/>
            <ac:grpSpMk id="64" creationId="{E27AF472-EAE3-4572-AB69-B92BD10DBC6D}"/>
          </ac:grpSpMkLst>
        </pc:grpChg>
        <pc:picChg chg="add mod ord">
          <ac:chgData name="OLUWATOSIN LAWRENCE ADEOYE" userId="8d089863-220c-4bad-8e8e-161477031e81" providerId="ADAL" clId="{6D6649A7-37E4-499A-A572-761C2402CB39}" dt="2024-01-20T21:01:41.031" v="461" actId="26606"/>
          <ac:picMkLst>
            <pc:docMk/>
            <pc:sldMk cId="1911081705" sldId="257"/>
            <ac:picMk id="4" creationId="{CAA7806F-CEAB-4862-1863-373C76602A3E}"/>
          </ac:picMkLst>
        </pc:picChg>
      </pc:sldChg>
      <pc:sldChg chg="addSp delSp modSp add mod">
        <pc:chgData name="OLUWATOSIN LAWRENCE ADEOYE" userId="8d089863-220c-4bad-8e8e-161477031e81" providerId="ADAL" clId="{6D6649A7-37E4-499A-A572-761C2402CB39}" dt="2024-01-20T21:01:04.477" v="456"/>
        <pc:sldMkLst>
          <pc:docMk/>
          <pc:sldMk cId="2403583732" sldId="258"/>
        </pc:sldMkLst>
        <pc:spChg chg="mod">
          <ac:chgData name="OLUWATOSIN LAWRENCE ADEOYE" userId="8d089863-220c-4bad-8e8e-161477031e81" providerId="ADAL" clId="{6D6649A7-37E4-499A-A572-761C2402CB39}" dt="2024-01-20T21:01:04.477" v="456"/>
          <ac:spMkLst>
            <pc:docMk/>
            <pc:sldMk cId="2403583732" sldId="258"/>
            <ac:spMk id="2" creationId="{7BDADD12-D653-7463-3EAD-70846DE1F2CC}"/>
          </ac:spMkLst>
        </pc:spChg>
        <pc:spChg chg="del">
          <ac:chgData name="OLUWATOSIN LAWRENCE ADEOYE" userId="8d089863-220c-4bad-8e8e-161477031e81" providerId="ADAL" clId="{6D6649A7-37E4-499A-A572-761C2402CB39}" dt="2024-01-20T20:53:18.918" v="272"/>
          <ac:spMkLst>
            <pc:docMk/>
            <pc:sldMk cId="2403583732" sldId="258"/>
            <ac:spMk id="3" creationId="{4B7DE7AA-9B0B-5A8C-C9D3-A89360AA97ED}"/>
          </ac:spMkLst>
        </pc:spChg>
        <pc:spChg chg="add del mod">
          <ac:chgData name="OLUWATOSIN LAWRENCE ADEOYE" userId="8d089863-220c-4bad-8e8e-161477031e81" providerId="ADAL" clId="{6D6649A7-37E4-499A-A572-761C2402CB39}" dt="2024-01-20T20:59:26.572" v="432" actId="478"/>
          <ac:spMkLst>
            <pc:docMk/>
            <pc:sldMk cId="2403583732" sldId="258"/>
            <ac:spMk id="5" creationId="{40AC05F6-79DF-DBFC-95D9-5A3C631D9268}"/>
          </ac:spMkLst>
        </pc:spChg>
        <pc:spChg chg="add del">
          <ac:chgData name="OLUWATOSIN LAWRENCE ADEOYE" userId="8d089863-220c-4bad-8e8e-161477031e81" providerId="ADAL" clId="{6D6649A7-37E4-499A-A572-761C2402CB39}" dt="2024-01-20T20:55:14.160" v="312"/>
          <ac:spMkLst>
            <pc:docMk/>
            <pc:sldMk cId="2403583732" sldId="258"/>
            <ac:spMk id="6" creationId="{9C3A0690-B344-D3FF-01EE-C98B0C79B54D}"/>
          </ac:spMkLst>
        </pc:spChg>
        <pc:spChg chg="add del">
          <ac:chgData name="OLUWATOSIN LAWRENCE ADEOYE" userId="8d089863-220c-4bad-8e8e-161477031e81" providerId="ADAL" clId="{6D6649A7-37E4-499A-A572-761C2402CB39}" dt="2024-01-20T20:55:21.113" v="315"/>
          <ac:spMkLst>
            <pc:docMk/>
            <pc:sldMk cId="2403583732" sldId="258"/>
            <ac:spMk id="7" creationId="{4F733AD2-906A-CC94-B5FE-89F647B0B4BB}"/>
          </ac:spMkLst>
        </pc:spChg>
        <pc:graphicFrameChg chg="add mod modGraphic">
          <ac:chgData name="OLUWATOSIN LAWRENCE ADEOYE" userId="8d089863-220c-4bad-8e8e-161477031e81" providerId="ADAL" clId="{6D6649A7-37E4-499A-A572-761C2402CB39}" dt="2024-01-20T20:59:32.376" v="433" actId="14100"/>
          <ac:graphicFrameMkLst>
            <pc:docMk/>
            <pc:sldMk cId="2403583732" sldId="258"/>
            <ac:graphicFrameMk id="8" creationId="{0B85745D-73D1-58E6-8DB9-BB22B6458E20}"/>
          </ac:graphicFrameMkLst>
        </pc:graphicFrameChg>
        <pc:picChg chg="add mod">
          <ac:chgData name="OLUWATOSIN LAWRENCE ADEOYE" userId="8d089863-220c-4bad-8e8e-161477031e81" providerId="ADAL" clId="{6D6649A7-37E4-499A-A572-761C2402CB39}" dt="2024-01-20T20:53:23.908" v="273" actId="1076"/>
          <ac:picMkLst>
            <pc:docMk/>
            <pc:sldMk cId="2403583732" sldId="258"/>
            <ac:picMk id="4" creationId="{4776A31A-123E-45D0-3CA4-434C479F9FF5}"/>
          </ac:picMkLst>
        </pc:picChg>
      </pc:sldChg>
      <pc:sldMasterChg chg="modSldLayout">
        <pc:chgData name="OLUWATOSIN LAWRENCE ADEOYE" userId="8d089863-220c-4bad-8e8e-161477031e81" providerId="ADAL" clId="{6D6649A7-37E4-499A-A572-761C2402CB39}" dt="2024-01-20T21:01:01.584" v="455"/>
        <pc:sldMasterMkLst>
          <pc:docMk/>
          <pc:sldMasterMk cId="9240907" sldId="2147483660"/>
        </pc:sldMasterMkLst>
        <pc:sldLayoutChg chg="addSp">
          <pc:chgData name="OLUWATOSIN LAWRENCE ADEOYE" userId="8d089863-220c-4bad-8e8e-161477031e81" providerId="ADAL" clId="{6D6649A7-37E4-499A-A572-761C2402CB39}" dt="2024-01-20T21:01:01.584" v="455"/>
          <pc:sldLayoutMkLst>
            <pc:docMk/>
            <pc:sldMasterMk cId="9240907" sldId="2147483660"/>
            <pc:sldLayoutMk cId="1774867366" sldId="2147483661"/>
          </pc:sldLayoutMkLst>
          <pc:spChg chg="add">
            <ac:chgData name="OLUWATOSIN LAWRENCE ADEOYE" userId="8d089863-220c-4bad-8e8e-161477031e81" providerId="ADAL" clId="{6D6649A7-37E4-499A-A572-761C2402CB39}" dt="2024-01-20T21:01:01.584" v="455"/>
            <ac:spMkLst>
              <pc:docMk/>
              <pc:sldMasterMk cId="9240907" sldId="2147483660"/>
              <pc:sldLayoutMk cId="1774867366" sldId="2147483661"/>
              <ac:spMk id="8" creationId="{7BBC9BFE-A537-C826-D0A9-944FB2D0FE54}"/>
            </ac:spMkLst>
          </pc:spChg>
        </pc:sldLayoutChg>
        <pc:sldLayoutChg chg="addSp">
          <pc:chgData name="OLUWATOSIN LAWRENCE ADEOYE" userId="8d089863-220c-4bad-8e8e-161477031e81" providerId="ADAL" clId="{6D6649A7-37E4-499A-A572-761C2402CB39}" dt="2024-01-20T21:01:01.584" v="455"/>
          <pc:sldLayoutMkLst>
            <pc:docMk/>
            <pc:sldMasterMk cId="9240907" sldId="2147483660"/>
            <pc:sldLayoutMk cId="2992630079" sldId="2147483662"/>
          </pc:sldLayoutMkLst>
          <pc:spChg chg="add">
            <ac:chgData name="OLUWATOSIN LAWRENCE ADEOYE" userId="8d089863-220c-4bad-8e8e-161477031e81" providerId="ADAL" clId="{6D6649A7-37E4-499A-A572-761C2402CB39}" dt="2024-01-20T21:01:01.584" v="455"/>
            <ac:spMkLst>
              <pc:docMk/>
              <pc:sldMasterMk cId="9240907" sldId="2147483660"/>
              <pc:sldLayoutMk cId="2992630079" sldId="2147483662"/>
              <ac:spMk id="7" creationId="{8F1FDE5F-339C-628E-B77C-ABDA90DA7E22}"/>
            </ac:spMkLst>
          </pc:spChg>
        </pc:sldLayoutChg>
      </pc:sldMasterChg>
      <pc:sldMasterChg chg="modSldLayout">
        <pc:chgData name="OLUWATOSIN LAWRENCE ADEOYE" userId="8d089863-220c-4bad-8e8e-161477031e81" providerId="ADAL" clId="{6D6649A7-37E4-499A-A572-761C2402CB39}" dt="2024-01-20T20:59:48.851" v="434"/>
        <pc:sldMasterMkLst>
          <pc:docMk/>
          <pc:sldMasterMk cId="3871661799" sldId="2147483660"/>
        </pc:sldMasterMkLst>
        <pc:sldLayoutChg chg="addSp">
          <pc:chgData name="OLUWATOSIN LAWRENCE ADEOYE" userId="8d089863-220c-4bad-8e8e-161477031e81" providerId="ADAL" clId="{6D6649A7-37E4-499A-A572-761C2402CB39}" dt="2024-01-20T20:59:48.851" v="434"/>
          <pc:sldLayoutMkLst>
            <pc:docMk/>
            <pc:sldMasterMk cId="3871661799" sldId="2147483660"/>
            <pc:sldLayoutMk cId="3778821097" sldId="2147483661"/>
          </pc:sldLayoutMkLst>
          <pc:spChg chg="add">
            <ac:chgData name="OLUWATOSIN LAWRENCE ADEOYE" userId="8d089863-220c-4bad-8e8e-161477031e81" providerId="ADAL" clId="{6D6649A7-37E4-499A-A572-761C2402CB39}" dt="2024-01-20T20:59:48.851" v="434"/>
            <ac:spMkLst>
              <pc:docMk/>
              <pc:sldMasterMk cId="3871661799" sldId="2147483660"/>
              <pc:sldLayoutMk cId="3778821097" sldId="2147483661"/>
              <ac:spMk id="8" creationId="{4838EB4B-8257-10A1-276C-95FA6E736828}"/>
            </ac:spMkLst>
          </pc:spChg>
        </pc:sldLayoutChg>
        <pc:sldLayoutChg chg="addSp">
          <pc:chgData name="OLUWATOSIN LAWRENCE ADEOYE" userId="8d089863-220c-4bad-8e8e-161477031e81" providerId="ADAL" clId="{6D6649A7-37E4-499A-A572-761C2402CB39}" dt="2024-01-20T20:59:48.851" v="434"/>
          <pc:sldLayoutMkLst>
            <pc:docMk/>
            <pc:sldMasterMk cId="3871661799" sldId="2147483660"/>
            <pc:sldLayoutMk cId="2863730505" sldId="2147483662"/>
          </pc:sldLayoutMkLst>
          <pc:spChg chg="add">
            <ac:chgData name="OLUWATOSIN LAWRENCE ADEOYE" userId="8d089863-220c-4bad-8e8e-161477031e81" providerId="ADAL" clId="{6D6649A7-37E4-499A-A572-761C2402CB39}" dt="2024-01-20T20:59:48.851" v="434"/>
            <ac:spMkLst>
              <pc:docMk/>
              <pc:sldMasterMk cId="3871661799" sldId="2147483660"/>
              <pc:sldLayoutMk cId="2863730505" sldId="2147483662"/>
              <ac:spMk id="8" creationId="{BCD4EDCA-3B84-FBF4-13F4-19187312743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GB" dirty="0"/>
              <a:t>British Airways customer buying behaviour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/>
              <a:t>Oluwatosin Adeoye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109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Important Features Contributing to the buying behaviors of Customers</a:t>
            </a:r>
            <a:endParaRPr lang="en-GB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A8B78-FA37-78AC-766D-0EDD22A8DD21}"/>
              </a:ext>
            </a:extLst>
          </p:cNvPr>
          <p:cNvSpPr txBox="1"/>
          <p:nvPr/>
        </p:nvSpPr>
        <p:spPr>
          <a:xfrm>
            <a:off x="6969967" y="2045251"/>
            <a:ext cx="46093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According to the exploratory data analysis (EDA), the majority of customers are from Australia. However, customers from Malaysia have the highest number of completed bookings.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Flight duration, purchase lead time, flight hour, length of stay, and flight day contribute significantly to customers' purchasing behavior.</a:t>
            </a:r>
            <a:endParaRPr lang="en-GB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FB9740-3721-7094-B135-3F202E39B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10" y="1690688"/>
            <a:ext cx="5719312" cy="50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597</TotalTime>
  <Words>73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 buying behaviour Predictions</vt:lpstr>
      <vt:lpstr>Important Features Contributing to the buying behaviors of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OLUWATOSIN LAWRENCE ADEOYE</cp:lastModifiedBy>
  <cp:revision>1</cp:revision>
  <dcterms:created xsi:type="dcterms:W3CDTF">2022-12-06T11:13:27Z</dcterms:created>
  <dcterms:modified xsi:type="dcterms:W3CDTF">2024-01-23T21:01:54Z</dcterms:modified>
</cp:coreProperties>
</file>