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>
        <p:scale>
          <a:sx n="67" d="100"/>
          <a:sy n="67" d="100"/>
        </p:scale>
        <p:origin x="108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DF07-624A-B2F3-3FFD-0B73DCC24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63B73-5863-7CAD-9974-81566D876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238D9-44AB-A4DC-EA09-2CF67608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73E5-D2E3-0744-9D4C-C8674F075B79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2529F-99C0-365E-9D0E-27B61E73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17C2A-E7CA-22C5-7ADF-31F5391C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34E-6C57-C540-ACD9-14854206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8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7287-9345-3574-CAEF-78AA2159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2D5D7-AF93-DE09-03D4-F6235D737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FF791-4CE0-C711-5D88-08CF9426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73E5-D2E3-0744-9D4C-C8674F075B79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F56B4-6756-5783-32F3-53D509D1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D3585-6066-86F4-90B3-06032A05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34E-6C57-C540-ACD9-14854206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5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985D9-A996-9529-0005-F042CAA5E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4AB04-DE36-9471-D499-43B5CEF5C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CD407-7A52-7125-3ACC-D30F8A2E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73E5-D2E3-0744-9D4C-C8674F075B79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635C4-5757-D0A9-6AFC-6A4FB55D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3CB67-41BB-10C4-35E5-A702FF2E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34E-6C57-C540-ACD9-14854206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0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306A-6372-AB23-1762-0060FFF3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0A3F2-19F4-8BDF-1D8F-5D959E2C8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DF0B0-C053-D57A-4FB8-CC8CC94B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73E5-D2E3-0744-9D4C-C8674F075B79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A03A9-BF42-7215-DBC9-34A5FC5A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17472-9B41-059B-29DB-F03F6CB4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34E-6C57-C540-ACD9-14854206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7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C292-8683-8C2E-D12B-87DF67DF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5CB69-8475-0446-1581-CCB401ED4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BB179-59E3-7C34-2BBE-9836F930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73E5-D2E3-0744-9D4C-C8674F075B79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C3B2A-2318-DCF1-61B2-39A504CA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DDFAF-EC73-BD41-6D86-193C7CE6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34E-6C57-C540-ACD9-14854206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5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CF14-28DD-73E9-338F-9D2A75F6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D571E-5E89-0996-9DDF-B2F2EF69B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BC886-6E1E-4BC9-961B-16B60C6AD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AD259-F772-3475-8CCC-171F7ADC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73E5-D2E3-0744-9D4C-C8674F075B79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AA428-F25B-0EEA-BCAA-45BB015B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49ADA-AE8F-F5D0-154B-6CBF6D09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34E-6C57-C540-ACD9-14854206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E580-38CA-4EDF-5369-C0953F1FB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7AD04-44A9-BBD3-31AF-97AB19013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1FD39-5490-B235-E72B-6FCFF4995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03B86-EB03-1D5D-A4DF-BA1E69524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756F0-8C95-8BE9-5F81-A0E9CF402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B0003-71BA-321D-CA12-30792198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73E5-D2E3-0744-9D4C-C8674F075B79}" type="datetimeFigureOut">
              <a:rPr lang="en-US" smtClean="0"/>
              <a:t>5/16/25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8BE17-58D2-956E-2473-115EBBAC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3C6CA-9F99-749D-109C-2DC1677E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34E-6C57-C540-ACD9-14854206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7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D2BD-46A0-ED01-B2F4-02012A3C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8C0D9-3DE5-0D02-EF05-40EB24D6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73E5-D2E3-0744-9D4C-C8674F075B79}" type="datetimeFigureOut">
              <a:rPr lang="en-US" smtClean="0"/>
              <a:t>5/16/25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D7AD4-77C8-5D8D-398F-73575006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41A32-F7D9-A8B6-CB6A-96BEB3F1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34E-6C57-C540-ACD9-14854206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9863C-C111-8C8D-8C80-1BE8A2E9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73E5-D2E3-0744-9D4C-C8674F075B79}" type="datetimeFigureOut">
              <a:rPr lang="en-US" smtClean="0"/>
              <a:t>5/16/25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2D4F8-5B5E-AEC6-9F3F-45B75C7C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582BE-4857-CCCF-BFB4-3C372853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34E-6C57-C540-ACD9-14854206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8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3267-32C0-56A5-114D-55D681E6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AF38-3CD4-6AA9-FD00-704268557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33C3F-50A4-AB31-D8C6-1F9617B68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344C4-C7DA-7D0C-190B-722232E0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73E5-D2E3-0744-9D4C-C8674F075B79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44B47-25C3-45AC-490C-70BE558A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11A5B-EE5A-503E-A753-A2521653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34E-6C57-C540-ACD9-14854206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4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E043-6C53-7B02-2BEC-1A21050F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71827-4DC6-0639-F486-CAE0146F8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F40F8-D7FA-A40F-E5F7-7FB802309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4E8DF-69F2-069B-30D8-1A15FC2F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73E5-D2E3-0744-9D4C-C8674F075B79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08454-C395-1684-E9C3-79BAD536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968AB-058A-E651-342B-B8BC991E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34E-6C57-C540-ACD9-14854206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DADBC-A4D8-425B-ED2F-0B8F42C1F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96315-F394-0FE4-0105-6A908C56A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5856F-2210-E2A3-4BD1-E4633F7B9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E173E5-D2E3-0744-9D4C-C8674F075B79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8E997-BE50-4A65-07B7-242D0AF0D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F0DBA-62D8-A903-A635-86BE5F9AD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1FB34E-6C57-C540-ACD9-14854206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6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A442F9-8B38-21A9-876E-C53A4B008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637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4294DF-F014-C645-8C8A-12E3D94E841D}"/>
              </a:ext>
            </a:extLst>
          </p:cNvPr>
          <p:cNvSpPr txBox="1"/>
          <p:nvPr/>
        </p:nvSpPr>
        <p:spPr>
          <a:xfrm>
            <a:off x="1069291" y="5011782"/>
            <a:ext cx="10510634" cy="132343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000" dirty="0"/>
              <a:t>Lawler Research Group</a:t>
            </a:r>
          </a:p>
        </p:txBody>
      </p:sp>
    </p:spTree>
    <p:extLst>
      <p:ext uri="{BB962C8B-B14F-4D97-AF65-F5344CB8AC3E}">
        <p14:creationId xmlns:p14="http://schemas.microsoft.com/office/powerpoint/2010/main" val="269284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J. Lawler</dc:creator>
  <cp:lastModifiedBy>Michael J. Lawler</cp:lastModifiedBy>
  <cp:revision>1</cp:revision>
  <dcterms:created xsi:type="dcterms:W3CDTF">2025-05-16T17:45:31Z</dcterms:created>
  <dcterms:modified xsi:type="dcterms:W3CDTF">2025-05-16T17:49:23Z</dcterms:modified>
</cp:coreProperties>
</file>