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B763B32-68F2-4370-9B3D-A0E47FF0C567}">
          <p14:sldIdLst/>
        </p14:section>
        <p14:section name="Untitled Section" id="{3A3089F0-EDC3-4869-B09A-D821B5844D0D}">
          <p14:sldIdLst>
            <p14:sldId id="256"/>
            <p14:sldId id="27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971A2-A1FA-497D-A2BD-0563E7923784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A95D0-DC47-48D4-AC52-A9BEF8202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A95D0-DC47-48D4-AC52-A9BEF8202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A95D0-DC47-48D4-AC52-A9BEF8202A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18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92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0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3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4390-3CAB-49D8-982D-FFE2C20822A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03C5E-D7C2-45CE-ADAD-DBF7776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5385-5BF5-415D-8C5D-671A1C89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8140" y="550998"/>
            <a:ext cx="9997466" cy="156410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of Power Consumption using LabVIEW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8AC4C-2454-4B42-86AE-46F6916C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06434"/>
            <a:ext cx="10972800" cy="447574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                                                                                                                                      BY: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DR.M.MAHESWARI                                                                    D.AKHIL KRISHNA(15J41A0212)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PROFESSOR &amp; HEAD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EEE DEPARTMENT                                                     DEP:ELECTRICAL AND ELECTRONICS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 REDDY ENGINEERING COLLEGE(A)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9016AC-542B-49AF-85A4-68B088A99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 descr="MREC-LOGO">
            <a:extLst>
              <a:ext uri="{FF2B5EF4-FFF2-40B4-BE49-F238E27FC236}">
                <a16:creationId xmlns:a16="http://schemas.microsoft.com/office/drawing/2014/main" id="{F875AB99-863E-4746-A34B-5EC33A42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49" y="457200"/>
            <a:ext cx="1110916" cy="10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0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C925-3190-4565-8E92-652A32D4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82" y="1042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C2001-3925-4EB1-BB72-21CF9C4A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6" t="8537" r="27016" b="3564"/>
          <a:stretch/>
        </p:blipFill>
        <p:spPr>
          <a:xfrm>
            <a:off x="469232" y="1106905"/>
            <a:ext cx="9372600" cy="5397451"/>
          </a:xfrm>
        </p:spPr>
      </p:pic>
    </p:spTree>
    <p:extLst>
      <p:ext uri="{BB962C8B-B14F-4D97-AF65-F5344CB8AC3E}">
        <p14:creationId xmlns:p14="http://schemas.microsoft.com/office/powerpoint/2010/main" val="146425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416-7D3D-4A8B-8BDE-2034C8A5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18" y="248653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Appended to “Write to Measurement File”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9657C-E006-4679-8DB2-29562E591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5246" r="-1" b="3086"/>
          <a:stretch/>
        </p:blipFill>
        <p:spPr>
          <a:xfrm>
            <a:off x="557018" y="1660358"/>
            <a:ext cx="10331561" cy="5069312"/>
          </a:xfrm>
        </p:spPr>
      </p:pic>
    </p:spTree>
    <p:extLst>
      <p:ext uri="{BB962C8B-B14F-4D97-AF65-F5344CB8AC3E}">
        <p14:creationId xmlns:p14="http://schemas.microsoft.com/office/powerpoint/2010/main" val="268296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E1CB-3AF0-4726-BAB1-1708AC06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554" y="98855"/>
            <a:ext cx="8596668" cy="8462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12B0C-D36A-42CF-BDE9-737BC9FC4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6" y="1005416"/>
            <a:ext cx="10477904" cy="5503667"/>
          </a:xfrm>
        </p:spPr>
      </p:pic>
    </p:spTree>
    <p:extLst>
      <p:ext uri="{BB962C8B-B14F-4D97-AF65-F5344CB8AC3E}">
        <p14:creationId xmlns:p14="http://schemas.microsoft.com/office/powerpoint/2010/main" val="123224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88D6-6D26-45E8-B395-9E2BF53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964" y="116306"/>
            <a:ext cx="8596668" cy="10026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Project VI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68661-CE7C-4AB6-8D7B-471071717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1097" r="1162" b="2455"/>
          <a:stretch/>
        </p:blipFill>
        <p:spPr>
          <a:xfrm>
            <a:off x="397041" y="1010652"/>
            <a:ext cx="10446045" cy="5305927"/>
          </a:xfrm>
        </p:spPr>
      </p:pic>
    </p:spTree>
    <p:extLst>
      <p:ext uri="{BB962C8B-B14F-4D97-AF65-F5344CB8AC3E}">
        <p14:creationId xmlns:p14="http://schemas.microsoft.com/office/powerpoint/2010/main" val="17160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1FAC-2650-4649-AB55-CFE661FE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7411"/>
            <a:ext cx="8596668" cy="1320800"/>
          </a:xfrm>
        </p:spPr>
        <p:txBody>
          <a:bodyPr/>
          <a:lstStyle/>
          <a:p>
            <a:r>
              <a:rPr lang="en-US" dirty="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D5A8-9FEB-4BDC-BCC3-DE2E4E04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Hence by using this method the power consumption is reduced in a smart way.</a:t>
            </a:r>
          </a:p>
          <a:p>
            <a:r>
              <a:rPr lang="en-US" dirty="0"/>
              <a:t>Once synced with time about 25-30% of extra power consumed is reduced. </a:t>
            </a:r>
          </a:p>
          <a:p>
            <a:r>
              <a:rPr lang="en-US" dirty="0"/>
              <a:t>This is the best method to conserve the electricity in the industries, institutions &amp; at big infrastructures for commercial use.  </a:t>
            </a:r>
          </a:p>
        </p:txBody>
      </p:sp>
    </p:spTree>
    <p:extLst>
      <p:ext uri="{BB962C8B-B14F-4D97-AF65-F5344CB8AC3E}">
        <p14:creationId xmlns:p14="http://schemas.microsoft.com/office/powerpoint/2010/main" val="98521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B927-1C44-4716-833F-2ACD792C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77" y="1952171"/>
            <a:ext cx="8596668" cy="1320800"/>
          </a:xfrm>
        </p:spPr>
        <p:txBody>
          <a:bodyPr/>
          <a:lstStyle/>
          <a:p>
            <a:r>
              <a:rPr lang="en-US" dirty="0"/>
              <a:t>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7647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A78E-AD32-445E-A535-24CBA079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777" y="482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071A-2B5B-4C22-B350-4B8533EE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1284"/>
            <a:ext cx="9080277" cy="5269831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LabVIEW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Synchronization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VI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table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Structure for Day sequence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Calculations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Appending the data into “Write to Measurement File”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panel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VI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800-EEBB-436F-847A-63A13FE2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LabVIEW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B98B-DD00-461D-AF19-C7CD5BA2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1207169"/>
            <a:ext cx="9717950" cy="50412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oratory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nstrument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ngineering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orkbench) is a graphical programming environment which has become prevalent throughout research labs, academia and industry.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graphical programming language called G programming.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LabVIEW programs are called virtual instruments (VIs), because their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 and operation imitate physical instruments like oscilloscopes.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LabVIEW can communicate with hardware such as data acquisition,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vision, and motion control devices.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EDA909-2C38-4093-990D-B9A8C742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19" y="2420770"/>
            <a:ext cx="2671012" cy="32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4B46-9F52-42F9-939B-45F1625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97045" cy="85825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1282-7DC4-4BF9-BBF1-96693892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2" y="1913020"/>
            <a:ext cx="10897046" cy="45720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Theme is to obtain Minimization of the POWER Consumption by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taking two Sample Classrooms and two Labs Using LabVIEW.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table and Day sequence Case Structure.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Power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Appending Data into Excel Sheet.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Power Consumption Alarms.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Messages.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8332-1F3C-4B54-B8C9-CF61013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934" y="68178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BLOCK DIAGRAM 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17019-C197-47B0-BD1D-3C8F320F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1942" r="7417" b="15777"/>
          <a:stretch/>
        </p:blipFill>
        <p:spPr>
          <a:xfrm>
            <a:off x="438692" y="1540042"/>
            <a:ext cx="9716406" cy="4776537"/>
          </a:xfrm>
        </p:spPr>
      </p:pic>
    </p:spTree>
    <p:extLst>
      <p:ext uri="{BB962C8B-B14F-4D97-AF65-F5344CB8AC3E}">
        <p14:creationId xmlns:p14="http://schemas.microsoft.com/office/powerpoint/2010/main" val="16835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9DF2-2BF8-49A6-9E2A-0498F5CF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39" y="830178"/>
            <a:ext cx="8271815" cy="137160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TIME SYNCHRONISATION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893D80-918B-439F-AB56-9CC93C6B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7" y="1792705"/>
            <a:ext cx="8612265" cy="4608095"/>
          </a:xfrm>
        </p:spPr>
        <p:txBody>
          <a:bodyPr>
            <a:normAutofit/>
          </a:bodyPr>
          <a:lstStyle/>
          <a:p>
            <a:r>
              <a:rPr lang="en-US" sz="2800" dirty="0"/>
              <a:t>Timing and synchronization technologies correlate events in time, which is necessary to perform coordinated activities.</a:t>
            </a:r>
          </a:p>
          <a:p>
            <a:r>
              <a:rPr lang="en-US" sz="2800" dirty="0"/>
              <a:t>To Calculate the power at every interval of time.</a:t>
            </a:r>
          </a:p>
          <a:p>
            <a:r>
              <a:rPr lang="en-US" sz="2800" dirty="0"/>
              <a:t>Store the Power values into Data sheet.</a:t>
            </a:r>
          </a:p>
          <a:p>
            <a:r>
              <a:rPr lang="en-US" sz="2800" dirty="0"/>
              <a:t>To calculate lapse time of the loads.</a:t>
            </a:r>
          </a:p>
          <a:p>
            <a:r>
              <a:rPr lang="en-US" sz="2800" dirty="0"/>
              <a:t>It enables the program to sync with date and time of the particular load selected.</a:t>
            </a:r>
          </a:p>
        </p:txBody>
      </p:sp>
    </p:spTree>
    <p:extLst>
      <p:ext uri="{BB962C8B-B14F-4D97-AF65-F5344CB8AC3E}">
        <p14:creationId xmlns:p14="http://schemas.microsoft.com/office/powerpoint/2010/main" val="394259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3A35-0A82-40C8-B864-7BB73087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128337"/>
            <a:ext cx="11680318" cy="1074821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CDE95-9495-45FB-BE66-833399E9D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3" t="10980" r="37727" b="5946"/>
          <a:stretch/>
        </p:blipFill>
        <p:spPr>
          <a:xfrm>
            <a:off x="1467853" y="1058779"/>
            <a:ext cx="7098632" cy="5546558"/>
          </a:xfrm>
        </p:spPr>
      </p:pic>
    </p:spTree>
    <p:extLst>
      <p:ext uri="{BB962C8B-B14F-4D97-AF65-F5344CB8AC3E}">
        <p14:creationId xmlns:p14="http://schemas.microsoft.com/office/powerpoint/2010/main" val="41435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1FA-05F3-4663-99C0-76CABA28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TIME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97909-54E5-4A44-AFDC-878639A56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t="7005" r="11259" b="10534"/>
          <a:stretch/>
        </p:blipFill>
        <p:spPr>
          <a:xfrm>
            <a:off x="881871" y="1930400"/>
            <a:ext cx="9106606" cy="3990881"/>
          </a:xfrm>
        </p:spPr>
      </p:pic>
    </p:spTree>
    <p:extLst>
      <p:ext uri="{BB962C8B-B14F-4D97-AF65-F5344CB8AC3E}">
        <p14:creationId xmlns:p14="http://schemas.microsoft.com/office/powerpoint/2010/main" val="371640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02AA-4DA3-4781-98B4-3D9CEC0B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6" y="21656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STRUCTURE FOR DAY                          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5EDC3-CAB7-4491-B255-DE5162064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20281" r="42607" b="5636"/>
          <a:stretch/>
        </p:blipFill>
        <p:spPr>
          <a:xfrm>
            <a:off x="1371600" y="1624263"/>
            <a:ext cx="7327231" cy="5017170"/>
          </a:xfrm>
        </p:spPr>
      </p:pic>
    </p:spTree>
    <p:extLst>
      <p:ext uri="{BB962C8B-B14F-4D97-AF65-F5344CB8AC3E}">
        <p14:creationId xmlns:p14="http://schemas.microsoft.com/office/powerpoint/2010/main" val="16234374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</TotalTime>
  <Words>352</Words>
  <Application>Microsoft Office PowerPoint</Application>
  <PresentationFormat>Widescreen</PresentationFormat>
  <Paragraphs>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Minimization of Power Consumption using LabVIEW</vt:lpstr>
      <vt:lpstr>CONTENTS</vt:lpstr>
      <vt:lpstr>INTRODUCTION TO LabVIEW</vt:lpstr>
      <vt:lpstr>PROJECT INTRO…..</vt:lpstr>
      <vt:lpstr>     BLOCK DIAGRAM    </vt:lpstr>
      <vt:lpstr>    TIME SYNCHRONISATION</vt:lpstr>
      <vt:lpstr>                       TIME VI</vt:lpstr>
      <vt:lpstr>                     TIME TABLE</vt:lpstr>
      <vt:lpstr>CASE STRUCTURE FOR DAY                           SEQUENCE</vt:lpstr>
      <vt:lpstr>POWER CALCULATIONS</vt:lpstr>
      <vt:lpstr>Data Appended to “Write to Measurement File”</vt:lpstr>
      <vt:lpstr>FRONT PANEL</vt:lpstr>
      <vt:lpstr>                   Project VI</vt:lpstr>
      <vt:lpstr>Conclusion &amp; Future Scope</vt:lpstr>
      <vt:lpstr>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 of Power Consumption using LabVIEW</dc:title>
  <dc:creator>Bhavani Reddy</dc:creator>
  <cp:lastModifiedBy>Akhil Krishna Dulikatta</cp:lastModifiedBy>
  <cp:revision>29</cp:revision>
  <dcterms:created xsi:type="dcterms:W3CDTF">2018-10-26T22:54:37Z</dcterms:created>
  <dcterms:modified xsi:type="dcterms:W3CDTF">2023-09-01T04:24:02Z</dcterms:modified>
</cp:coreProperties>
</file>