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EA8F2-B49B-44B9-9CA5-7EC4230FA4B5}" v="75" dt="2024-10-19T00:39:25.257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74189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08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b alemayehu" userId="b0118e59863a3892" providerId="LiveId" clId="{0F6BD017-A843-4826-9F1F-9B4EAEE34823}"/>
    <pc:docChg chg="modSld">
      <pc:chgData name="kalab alemayehu" userId="b0118e59863a3892" providerId="LiveId" clId="{0F6BD017-A843-4826-9F1F-9B4EAEE34823}" dt="2024-10-19T00:59:05.870" v="4" actId="122"/>
      <pc:docMkLst>
        <pc:docMk/>
      </pc:docMkLst>
      <pc:sldChg chg="modSp mod">
        <pc:chgData name="kalab alemayehu" userId="b0118e59863a3892" providerId="LiveId" clId="{0F6BD017-A843-4826-9F1F-9B4EAEE34823}" dt="2024-10-19T00:59:05.870" v="4" actId="122"/>
        <pc:sldMkLst>
          <pc:docMk/>
          <pc:sldMk cId="9691683" sldId="267"/>
        </pc:sldMkLst>
        <pc:spChg chg="mod">
          <ac:chgData name="kalab alemayehu" userId="b0118e59863a3892" providerId="LiveId" clId="{0F6BD017-A843-4826-9F1F-9B4EAEE34823}" dt="2024-10-19T00:59:05.870" v="4" actId="122"/>
          <ac:spMkLst>
            <pc:docMk/>
            <pc:sldMk cId="9691683" sldId="267"/>
            <ac:spMk id="3" creationId="{902FD5C4-FE5F-46D2-ABC9-49FA4BB8442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D7E17-918C-4D64-A20D-25594B60F45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9E500E-F00A-441F-98FE-3A8C8CE402D0}">
      <dgm:prSet/>
      <dgm:spPr/>
      <dgm:t>
        <a:bodyPr/>
        <a:lstStyle/>
        <a:p>
          <a:r>
            <a:rPr lang="de-DE" b="1" i="0" baseline="0" dirty="0"/>
            <a:t>Data Collection</a:t>
          </a:r>
          <a:endParaRPr lang="en-US" dirty="0"/>
        </a:p>
      </dgm:t>
    </dgm:pt>
    <dgm:pt modelId="{CD5213B9-3AC4-4DC7-ACDB-2397D83F49CC}" type="parTrans" cxnId="{EFF43473-C74B-4DC3-825B-D0022E34D65B}">
      <dgm:prSet/>
      <dgm:spPr/>
      <dgm:t>
        <a:bodyPr/>
        <a:lstStyle/>
        <a:p>
          <a:endParaRPr lang="en-US"/>
        </a:p>
      </dgm:t>
    </dgm:pt>
    <dgm:pt modelId="{31D77CB5-CE8B-4490-982B-52989625EDCA}" type="sibTrans" cxnId="{EFF43473-C74B-4DC3-825B-D0022E34D65B}">
      <dgm:prSet/>
      <dgm:spPr/>
      <dgm:t>
        <a:bodyPr/>
        <a:lstStyle/>
        <a:p>
          <a:endParaRPr lang="en-US"/>
        </a:p>
      </dgm:t>
    </dgm:pt>
    <dgm:pt modelId="{C0D30F79-6C56-4458-8D7C-F6D1B4AC33D1}">
      <dgm:prSet custT="1"/>
      <dgm:spPr/>
      <dgm:t>
        <a:bodyPr/>
        <a:lstStyle/>
        <a:p>
          <a:r>
            <a:rPr lang="de-DE" sz="1300" b="1" i="0" baseline="0" dirty="0" err="1"/>
            <a:t>retrieve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dataset</a:t>
          </a:r>
          <a:endParaRPr lang="en-US" sz="1300" b="1" dirty="0"/>
        </a:p>
      </dgm:t>
    </dgm:pt>
    <dgm:pt modelId="{6708BC5C-AF30-48CE-BF18-9DEBFED67716}" type="parTrans" cxnId="{142D8688-FFE1-4831-B4E9-40289900BAF9}">
      <dgm:prSet/>
      <dgm:spPr/>
      <dgm:t>
        <a:bodyPr/>
        <a:lstStyle/>
        <a:p>
          <a:endParaRPr lang="en-US"/>
        </a:p>
      </dgm:t>
    </dgm:pt>
    <dgm:pt modelId="{6222E20B-99A3-4475-83FD-658646236103}" type="sibTrans" cxnId="{142D8688-FFE1-4831-B4E9-40289900BAF9}">
      <dgm:prSet/>
      <dgm:spPr/>
      <dgm:t>
        <a:bodyPr/>
        <a:lstStyle/>
        <a:p>
          <a:endParaRPr lang="en-US"/>
        </a:p>
      </dgm:t>
    </dgm:pt>
    <dgm:pt modelId="{ED956A12-2806-45BE-8D7E-6EF0E6A49A7A}">
      <dgm:prSet custT="1"/>
      <dgm:spPr/>
      <dgm:t>
        <a:bodyPr/>
        <a:lstStyle/>
        <a:p>
          <a:r>
            <a:rPr lang="de-DE" sz="1300" b="1" i="0" baseline="0" dirty="0" err="1"/>
            <a:t>Preprocess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data</a:t>
          </a:r>
          <a:endParaRPr lang="en-US" sz="1300" b="1" dirty="0"/>
        </a:p>
      </dgm:t>
    </dgm:pt>
    <dgm:pt modelId="{279CE45E-F215-44C2-B837-EF914AACF34C}" type="parTrans" cxnId="{A02F8C6D-50E2-40AC-A8ED-EC2CCE3ED5D1}">
      <dgm:prSet/>
      <dgm:spPr/>
      <dgm:t>
        <a:bodyPr/>
        <a:lstStyle/>
        <a:p>
          <a:endParaRPr lang="en-US"/>
        </a:p>
      </dgm:t>
    </dgm:pt>
    <dgm:pt modelId="{F7664603-8CC5-4BB0-BBBB-655179DCC6F7}" type="sibTrans" cxnId="{A02F8C6D-50E2-40AC-A8ED-EC2CCE3ED5D1}">
      <dgm:prSet/>
      <dgm:spPr/>
      <dgm:t>
        <a:bodyPr/>
        <a:lstStyle/>
        <a:p>
          <a:endParaRPr lang="en-US"/>
        </a:p>
      </dgm:t>
    </dgm:pt>
    <dgm:pt modelId="{5930D7F3-807E-499C-BBAC-B2354E5CD477}">
      <dgm:prSet/>
      <dgm:spPr/>
      <dgm:t>
        <a:bodyPr/>
        <a:lstStyle/>
        <a:p>
          <a:r>
            <a:rPr lang="de-DE" b="1" i="0" baseline="0" dirty="0"/>
            <a:t>Data </a:t>
          </a:r>
          <a:r>
            <a:rPr lang="de-DE" b="1" i="0" baseline="0" dirty="0" err="1"/>
            <a:t>Cleaning</a:t>
          </a:r>
          <a:endParaRPr lang="en-US" dirty="0"/>
        </a:p>
      </dgm:t>
    </dgm:pt>
    <dgm:pt modelId="{577DA98A-A9C3-4AD6-9B61-E4E5850BAFD1}" type="parTrans" cxnId="{EA6EC018-86E8-4E9C-B412-57E3E18F36F0}">
      <dgm:prSet/>
      <dgm:spPr/>
      <dgm:t>
        <a:bodyPr/>
        <a:lstStyle/>
        <a:p>
          <a:endParaRPr lang="en-US"/>
        </a:p>
      </dgm:t>
    </dgm:pt>
    <dgm:pt modelId="{F1883AB0-5FC7-457F-BA7F-88DB34DED17C}" type="sibTrans" cxnId="{EA6EC018-86E8-4E9C-B412-57E3E18F36F0}">
      <dgm:prSet/>
      <dgm:spPr/>
      <dgm:t>
        <a:bodyPr/>
        <a:lstStyle/>
        <a:p>
          <a:endParaRPr lang="en-US"/>
        </a:p>
      </dgm:t>
    </dgm:pt>
    <dgm:pt modelId="{531FEFCE-855A-4C22-B1B2-76FC2A5C4C6F}">
      <dgm:prSet custT="1"/>
      <dgm:spPr/>
      <dgm:t>
        <a:bodyPr/>
        <a:lstStyle/>
        <a:p>
          <a:r>
            <a:rPr lang="de-DE" sz="1300" b="1" i="0" baseline="0" dirty="0" err="1"/>
            <a:t>Duplicate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removal</a:t>
          </a:r>
          <a:endParaRPr lang="en-US" sz="1300" b="1" dirty="0"/>
        </a:p>
      </dgm:t>
    </dgm:pt>
    <dgm:pt modelId="{017CAEDE-FCA8-474A-AEA6-CC27B9B1B33F}" type="parTrans" cxnId="{F084B37F-038A-49E5-9CA6-23BE6DD49F04}">
      <dgm:prSet/>
      <dgm:spPr/>
      <dgm:t>
        <a:bodyPr/>
        <a:lstStyle/>
        <a:p>
          <a:endParaRPr lang="en-US"/>
        </a:p>
      </dgm:t>
    </dgm:pt>
    <dgm:pt modelId="{047EECE5-4629-4444-B95F-793827CA3FF1}" type="sibTrans" cxnId="{F084B37F-038A-49E5-9CA6-23BE6DD49F04}">
      <dgm:prSet/>
      <dgm:spPr/>
      <dgm:t>
        <a:bodyPr/>
        <a:lstStyle/>
        <a:p>
          <a:endParaRPr lang="en-US"/>
        </a:p>
      </dgm:t>
    </dgm:pt>
    <dgm:pt modelId="{7D400549-B65A-4402-80FC-EC6EF9566F66}">
      <dgm:prSet custT="1"/>
      <dgm:spPr/>
      <dgm:t>
        <a:bodyPr/>
        <a:lstStyle/>
        <a:p>
          <a:r>
            <a:rPr lang="de-DE" sz="1300" b="1" i="0" baseline="0" dirty="0"/>
            <a:t>Handling </a:t>
          </a:r>
          <a:r>
            <a:rPr lang="de-DE" sz="1300" b="1" i="0" baseline="0" dirty="0" err="1"/>
            <a:t>missing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values</a:t>
          </a:r>
          <a:endParaRPr lang="en-US" sz="1300" b="1" dirty="0"/>
        </a:p>
      </dgm:t>
    </dgm:pt>
    <dgm:pt modelId="{A03314A9-3BEE-4A7B-B238-8BC31F3760CD}" type="parTrans" cxnId="{0FCBAED8-4A69-4441-A293-262233DA1001}">
      <dgm:prSet/>
      <dgm:spPr/>
      <dgm:t>
        <a:bodyPr/>
        <a:lstStyle/>
        <a:p>
          <a:endParaRPr lang="en-US"/>
        </a:p>
      </dgm:t>
    </dgm:pt>
    <dgm:pt modelId="{463F9395-BE7E-4DE6-AC8C-11495FA26568}" type="sibTrans" cxnId="{0FCBAED8-4A69-4441-A293-262233DA1001}">
      <dgm:prSet/>
      <dgm:spPr/>
      <dgm:t>
        <a:bodyPr/>
        <a:lstStyle/>
        <a:p>
          <a:endParaRPr lang="en-US"/>
        </a:p>
      </dgm:t>
    </dgm:pt>
    <dgm:pt modelId="{4F1E0C86-687A-4E1B-8313-AF7119723E2F}">
      <dgm:prSet custT="1"/>
      <dgm:spPr/>
      <dgm:t>
        <a:bodyPr/>
        <a:lstStyle/>
        <a:p>
          <a:r>
            <a:rPr lang="de-DE" sz="1300" b="1" i="0" baseline="0" dirty="0" err="1"/>
            <a:t>Normalization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of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compensation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data</a:t>
          </a:r>
          <a:endParaRPr lang="en-US" sz="1300" b="1" dirty="0"/>
        </a:p>
      </dgm:t>
    </dgm:pt>
    <dgm:pt modelId="{AE6CB63E-4E21-41F5-BCED-27C5FB3CA3C5}" type="parTrans" cxnId="{1391B761-244B-4322-8E85-5E9CDAC9EDE1}">
      <dgm:prSet/>
      <dgm:spPr/>
      <dgm:t>
        <a:bodyPr/>
        <a:lstStyle/>
        <a:p>
          <a:endParaRPr lang="en-US"/>
        </a:p>
      </dgm:t>
    </dgm:pt>
    <dgm:pt modelId="{A2C5D768-5F64-43F4-A837-32879D64BDA3}" type="sibTrans" cxnId="{1391B761-244B-4322-8E85-5E9CDAC9EDE1}">
      <dgm:prSet/>
      <dgm:spPr/>
      <dgm:t>
        <a:bodyPr/>
        <a:lstStyle/>
        <a:p>
          <a:endParaRPr lang="en-US"/>
        </a:p>
      </dgm:t>
    </dgm:pt>
    <dgm:pt modelId="{B5D717AA-ED03-4EBC-AA0C-A3B13A0887D1}">
      <dgm:prSet/>
      <dgm:spPr/>
      <dgm:t>
        <a:bodyPr/>
        <a:lstStyle/>
        <a:p>
          <a:r>
            <a:rPr lang="de-DE" b="1" i="0" baseline="0" dirty="0"/>
            <a:t>Data Transformation</a:t>
          </a:r>
          <a:endParaRPr lang="en-US" dirty="0"/>
        </a:p>
      </dgm:t>
    </dgm:pt>
    <dgm:pt modelId="{6E8182BD-33E5-4CEB-8036-53F804BA4262}" type="parTrans" cxnId="{5014E66F-8618-49CE-B415-D2EDF984ED20}">
      <dgm:prSet/>
      <dgm:spPr/>
      <dgm:t>
        <a:bodyPr/>
        <a:lstStyle/>
        <a:p>
          <a:endParaRPr lang="en-US"/>
        </a:p>
      </dgm:t>
    </dgm:pt>
    <dgm:pt modelId="{14EB0990-3172-42B6-994E-9695AB9A93AC}" type="sibTrans" cxnId="{5014E66F-8618-49CE-B415-D2EDF984ED20}">
      <dgm:prSet/>
      <dgm:spPr/>
      <dgm:t>
        <a:bodyPr/>
        <a:lstStyle/>
        <a:p>
          <a:endParaRPr lang="en-US"/>
        </a:p>
      </dgm:t>
    </dgm:pt>
    <dgm:pt modelId="{77EFC5CC-1BC1-499C-ABA1-67E3C9FCABE2}">
      <dgm:prSet custT="1"/>
      <dgm:spPr/>
      <dgm:t>
        <a:bodyPr/>
        <a:lstStyle/>
        <a:p>
          <a:r>
            <a:rPr lang="de-DE" sz="1400" b="1" i="0" baseline="0" dirty="0" err="1"/>
            <a:t>Creation</a:t>
          </a:r>
          <a:r>
            <a:rPr lang="de-DE" sz="1400" b="1" i="0" baseline="0" dirty="0"/>
            <a:t> </a:t>
          </a:r>
          <a:r>
            <a:rPr lang="de-DE" sz="1400" b="1" i="0" baseline="0" dirty="0" err="1"/>
            <a:t>of</a:t>
          </a:r>
          <a:r>
            <a:rPr lang="de-DE" sz="1400" b="1" i="0" baseline="0" dirty="0"/>
            <a:t> </a:t>
          </a:r>
          <a:r>
            <a:rPr lang="de-DE" sz="1400" b="1" i="0" baseline="0" dirty="0" err="1"/>
            <a:t>normalized</a:t>
          </a:r>
          <a:r>
            <a:rPr lang="de-DE" sz="1400" b="1" i="0" baseline="0" dirty="0"/>
            <a:t> annual </a:t>
          </a:r>
          <a:r>
            <a:rPr lang="de-DE" sz="1400" b="1" i="0" baseline="0" dirty="0" err="1"/>
            <a:t>compensation</a:t>
          </a:r>
          <a:r>
            <a:rPr lang="de-DE" sz="1400" b="1" i="0" baseline="0" dirty="0"/>
            <a:t> </a:t>
          </a:r>
          <a:r>
            <a:rPr lang="de-DE" sz="1400" b="1" i="0" baseline="0" dirty="0" err="1"/>
            <a:t>column</a:t>
          </a:r>
          <a:endParaRPr lang="en-US" sz="1400" b="1" dirty="0"/>
        </a:p>
      </dgm:t>
    </dgm:pt>
    <dgm:pt modelId="{81547EA4-D385-43AC-8C67-696E81F91AFA}" type="parTrans" cxnId="{832CC307-3B28-4047-A812-FC99B302B41C}">
      <dgm:prSet/>
      <dgm:spPr/>
      <dgm:t>
        <a:bodyPr/>
        <a:lstStyle/>
        <a:p>
          <a:endParaRPr lang="en-US"/>
        </a:p>
      </dgm:t>
    </dgm:pt>
    <dgm:pt modelId="{937B1190-927D-447E-BA50-5CA090B7F213}" type="sibTrans" cxnId="{832CC307-3B28-4047-A812-FC99B302B41C}">
      <dgm:prSet/>
      <dgm:spPr/>
      <dgm:t>
        <a:bodyPr/>
        <a:lstStyle/>
        <a:p>
          <a:endParaRPr lang="en-US"/>
        </a:p>
      </dgm:t>
    </dgm:pt>
    <dgm:pt modelId="{285EB2B2-7CBF-4D5F-9D3F-6D43CF5DE863}">
      <dgm:prSet custT="1"/>
      <dgm:spPr/>
      <dgm:t>
        <a:bodyPr/>
        <a:lstStyle/>
        <a:p>
          <a:r>
            <a:rPr lang="de-DE" sz="1400" b="1" i="0" baseline="0" dirty="0" err="1"/>
            <a:t>Identification</a:t>
          </a:r>
          <a:r>
            <a:rPr lang="de-DE" sz="1400" b="1" i="0" baseline="0" dirty="0"/>
            <a:t> and </a:t>
          </a:r>
          <a:r>
            <a:rPr lang="de-DE" sz="1400" b="1" i="0" baseline="0" dirty="0" err="1"/>
            <a:t>exclusion</a:t>
          </a:r>
          <a:r>
            <a:rPr lang="de-DE" sz="1400" b="1" i="0" baseline="0" dirty="0"/>
            <a:t> </a:t>
          </a:r>
          <a:r>
            <a:rPr lang="de-DE" sz="1400" b="1" i="0" baseline="0" dirty="0" err="1"/>
            <a:t>of</a:t>
          </a:r>
          <a:r>
            <a:rPr lang="de-DE" sz="1400" b="1" i="0" baseline="0" dirty="0"/>
            <a:t> </a:t>
          </a:r>
          <a:r>
            <a:rPr lang="de-DE" sz="1400" b="1" i="0" baseline="0" dirty="0" err="1"/>
            <a:t>outliers</a:t>
          </a:r>
          <a:endParaRPr lang="en-US" sz="1400" b="1" dirty="0"/>
        </a:p>
      </dgm:t>
    </dgm:pt>
    <dgm:pt modelId="{00349170-10C2-42DD-B996-A8F7E60B1175}" type="parTrans" cxnId="{098BF3C2-0A79-4031-BEA7-E462102A78F3}">
      <dgm:prSet/>
      <dgm:spPr/>
      <dgm:t>
        <a:bodyPr/>
        <a:lstStyle/>
        <a:p>
          <a:endParaRPr lang="en-US"/>
        </a:p>
      </dgm:t>
    </dgm:pt>
    <dgm:pt modelId="{0A47CD28-F0E9-420B-810E-733A27A1AF7C}" type="sibTrans" cxnId="{098BF3C2-0A79-4031-BEA7-E462102A78F3}">
      <dgm:prSet/>
      <dgm:spPr/>
      <dgm:t>
        <a:bodyPr/>
        <a:lstStyle/>
        <a:p>
          <a:endParaRPr lang="en-US"/>
        </a:p>
      </dgm:t>
    </dgm:pt>
    <dgm:pt modelId="{5EE73BC4-5F18-49DE-9E51-0B9D764FE9D9}">
      <dgm:prSet/>
      <dgm:spPr/>
      <dgm:t>
        <a:bodyPr/>
        <a:lstStyle/>
        <a:p>
          <a:r>
            <a:rPr lang="de-DE" b="1" i="0" baseline="0" dirty="0"/>
            <a:t>Data </a:t>
          </a:r>
          <a:r>
            <a:rPr lang="de-DE" b="1" i="0" baseline="0" dirty="0" err="1"/>
            <a:t>Wrangling</a:t>
          </a:r>
          <a:r>
            <a:rPr lang="de-DE" b="1" i="0" baseline="0" dirty="0"/>
            <a:t> and </a:t>
          </a:r>
          <a:r>
            <a:rPr lang="de-DE" b="1" i="0" baseline="0" dirty="0" err="1"/>
            <a:t>Exploratory</a:t>
          </a:r>
          <a:r>
            <a:rPr lang="de-DE" b="1" i="0" baseline="0" dirty="0"/>
            <a:t> Analysis</a:t>
          </a:r>
          <a:endParaRPr lang="en-US" dirty="0"/>
        </a:p>
      </dgm:t>
    </dgm:pt>
    <dgm:pt modelId="{FB322B49-13F9-4B05-A57D-214D88850636}" type="parTrans" cxnId="{809798C8-FF5D-47A6-B1C6-A8692C1D2292}">
      <dgm:prSet/>
      <dgm:spPr/>
      <dgm:t>
        <a:bodyPr/>
        <a:lstStyle/>
        <a:p>
          <a:endParaRPr lang="en-US"/>
        </a:p>
      </dgm:t>
    </dgm:pt>
    <dgm:pt modelId="{3A2B41C9-AB36-4084-9ABA-E478E895DF7C}" type="sibTrans" cxnId="{809798C8-FF5D-47A6-B1C6-A8692C1D2292}">
      <dgm:prSet/>
      <dgm:spPr/>
      <dgm:t>
        <a:bodyPr/>
        <a:lstStyle/>
        <a:p>
          <a:endParaRPr lang="en-US"/>
        </a:p>
      </dgm:t>
    </dgm:pt>
    <dgm:pt modelId="{2198CF9A-DF83-4493-B9F3-60E067F38C36}">
      <dgm:prSet custT="1"/>
      <dgm:spPr/>
      <dgm:t>
        <a:bodyPr/>
        <a:lstStyle/>
        <a:p>
          <a:r>
            <a:rPr lang="de-DE" sz="1300" b="1" i="0" baseline="0" dirty="0" err="1"/>
            <a:t>Descriptive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statistics</a:t>
          </a:r>
          <a:r>
            <a:rPr lang="de-DE" sz="1300" b="1" i="0" baseline="0" dirty="0"/>
            <a:t> (median and </a:t>
          </a:r>
          <a:r>
            <a:rPr lang="de-DE" sz="1300" b="1" i="0" baseline="0" dirty="0" err="1"/>
            <a:t>mean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values</a:t>
          </a:r>
          <a:r>
            <a:rPr lang="de-DE" sz="1300" b="1" i="0" baseline="0" dirty="0"/>
            <a:t>)</a:t>
          </a:r>
          <a:endParaRPr lang="en-US" sz="1300" b="1" dirty="0"/>
        </a:p>
      </dgm:t>
    </dgm:pt>
    <dgm:pt modelId="{62F25E3D-0FD4-4AC2-BD23-88014435B0C2}" type="parTrans" cxnId="{D94F30E3-A8D2-4533-9334-7FB74E801AC4}">
      <dgm:prSet/>
      <dgm:spPr/>
      <dgm:t>
        <a:bodyPr/>
        <a:lstStyle/>
        <a:p>
          <a:endParaRPr lang="en-US"/>
        </a:p>
      </dgm:t>
    </dgm:pt>
    <dgm:pt modelId="{E9001F49-0782-4CE2-B05E-E491F9BBA3C4}" type="sibTrans" cxnId="{D94F30E3-A8D2-4533-9334-7FB74E801AC4}">
      <dgm:prSet/>
      <dgm:spPr/>
      <dgm:t>
        <a:bodyPr/>
        <a:lstStyle/>
        <a:p>
          <a:endParaRPr lang="en-US"/>
        </a:p>
      </dgm:t>
    </dgm:pt>
    <dgm:pt modelId="{6C30DA35-426B-44B8-AD94-7478DD725C11}">
      <dgm:prSet custT="1"/>
      <dgm:spPr/>
      <dgm:t>
        <a:bodyPr/>
        <a:lstStyle/>
        <a:p>
          <a:r>
            <a:rPr lang="de-DE" sz="1300" b="1" i="0" baseline="0" dirty="0" err="1"/>
            <a:t>Correlation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analysis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between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factors</a:t>
          </a:r>
          <a:endParaRPr lang="en-US" sz="1300" b="1" dirty="0"/>
        </a:p>
      </dgm:t>
    </dgm:pt>
    <dgm:pt modelId="{A47139D4-9A48-4AA2-8ED0-68F85C8FBB89}" type="parTrans" cxnId="{FE0D9481-0708-4E7B-B73A-A4A8D25E9329}">
      <dgm:prSet/>
      <dgm:spPr/>
      <dgm:t>
        <a:bodyPr/>
        <a:lstStyle/>
        <a:p>
          <a:endParaRPr lang="en-US"/>
        </a:p>
      </dgm:t>
    </dgm:pt>
    <dgm:pt modelId="{FA844F37-604B-4C33-AC2C-DDA2BC28939E}" type="sibTrans" cxnId="{FE0D9481-0708-4E7B-B73A-A4A8D25E9329}">
      <dgm:prSet/>
      <dgm:spPr/>
      <dgm:t>
        <a:bodyPr/>
        <a:lstStyle/>
        <a:p>
          <a:endParaRPr lang="en-US"/>
        </a:p>
      </dgm:t>
    </dgm:pt>
    <dgm:pt modelId="{078E1220-147B-48EE-9B87-5F77D91B0AA8}">
      <dgm:prSet/>
      <dgm:spPr/>
      <dgm:t>
        <a:bodyPr/>
        <a:lstStyle/>
        <a:p>
          <a:r>
            <a:rPr lang="de-DE" b="1" i="0" baseline="0" dirty="0"/>
            <a:t>Data </a:t>
          </a:r>
          <a:r>
            <a:rPr lang="de-DE" b="1" i="0" baseline="0" dirty="0" err="1"/>
            <a:t>Visualization</a:t>
          </a:r>
          <a:endParaRPr lang="en-US" dirty="0"/>
        </a:p>
      </dgm:t>
    </dgm:pt>
    <dgm:pt modelId="{D595D778-F4B2-46B0-9448-6CF3D0A7ABD5}" type="parTrans" cxnId="{018CDF7E-8AC6-4285-80F8-0376D878FC24}">
      <dgm:prSet/>
      <dgm:spPr/>
      <dgm:t>
        <a:bodyPr/>
        <a:lstStyle/>
        <a:p>
          <a:endParaRPr lang="en-US"/>
        </a:p>
      </dgm:t>
    </dgm:pt>
    <dgm:pt modelId="{E9301D0C-DD95-4A38-84A0-3A33F304258E}" type="sibTrans" cxnId="{018CDF7E-8AC6-4285-80F8-0376D878FC24}">
      <dgm:prSet/>
      <dgm:spPr/>
      <dgm:t>
        <a:bodyPr/>
        <a:lstStyle/>
        <a:p>
          <a:endParaRPr lang="en-US"/>
        </a:p>
      </dgm:t>
    </dgm:pt>
    <dgm:pt modelId="{335D0E72-BAE8-44FC-BDFA-DA3910DA36CF}">
      <dgm:prSet custT="1"/>
      <dgm:spPr/>
      <dgm:t>
        <a:bodyPr/>
        <a:lstStyle/>
        <a:p>
          <a:r>
            <a:rPr lang="de-DE" sz="1300" b="1" i="0" baseline="0" dirty="0"/>
            <a:t>Generation </a:t>
          </a:r>
          <a:r>
            <a:rPr lang="de-DE" sz="1300" b="1" i="0" baseline="0" dirty="0" err="1"/>
            <a:t>of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charts</a:t>
          </a:r>
          <a:r>
            <a:rPr lang="de-DE" sz="1300" b="1" i="0" baseline="0" dirty="0"/>
            <a:t> and </a:t>
          </a:r>
          <a:r>
            <a:rPr lang="de-DE" sz="1300" b="1" i="0" baseline="0" dirty="0" err="1"/>
            <a:t>graphs</a:t>
          </a:r>
          <a:endParaRPr lang="en-US" sz="1300" b="1" dirty="0"/>
        </a:p>
      </dgm:t>
    </dgm:pt>
    <dgm:pt modelId="{451D9B6A-E518-44A2-859D-2330A472589F}" type="parTrans" cxnId="{6D39436E-F47F-45D2-AF6A-2946B2F6BD7E}">
      <dgm:prSet/>
      <dgm:spPr/>
      <dgm:t>
        <a:bodyPr/>
        <a:lstStyle/>
        <a:p>
          <a:endParaRPr lang="en-US"/>
        </a:p>
      </dgm:t>
    </dgm:pt>
    <dgm:pt modelId="{A080609C-6C73-4427-B1D6-08B6D2B6B390}" type="sibTrans" cxnId="{6D39436E-F47F-45D2-AF6A-2946B2F6BD7E}">
      <dgm:prSet/>
      <dgm:spPr/>
      <dgm:t>
        <a:bodyPr/>
        <a:lstStyle/>
        <a:p>
          <a:endParaRPr lang="en-US"/>
        </a:p>
      </dgm:t>
    </dgm:pt>
    <dgm:pt modelId="{44268F5D-122D-467E-85BF-46A56B1BBB4E}">
      <dgm:prSet custT="1"/>
      <dgm:spPr/>
      <dgm:t>
        <a:bodyPr/>
        <a:lstStyle/>
        <a:p>
          <a:r>
            <a:rPr lang="de-DE" sz="1300" b="1" i="0" baseline="0" dirty="0" err="1"/>
            <a:t>Visualization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of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salary</a:t>
          </a:r>
          <a:r>
            <a:rPr lang="de-DE" sz="1300" b="1" i="0" baseline="0" dirty="0"/>
            <a:t> </a:t>
          </a:r>
          <a:r>
            <a:rPr lang="de-DE" sz="1300" b="1" i="0" baseline="0" dirty="0" err="1"/>
            <a:t>distributions</a:t>
          </a:r>
          <a:r>
            <a:rPr lang="de-DE" sz="1300" b="1" i="0" baseline="0" dirty="0"/>
            <a:t> and </a:t>
          </a:r>
          <a:r>
            <a:rPr lang="de-DE" sz="1300" b="1" i="0" baseline="0" dirty="0" err="1"/>
            <a:t>outliers</a:t>
          </a:r>
          <a:endParaRPr lang="en-US" sz="1300" b="1" dirty="0"/>
        </a:p>
      </dgm:t>
    </dgm:pt>
    <dgm:pt modelId="{7DD80515-FB3B-4618-8B0F-F8200B22BC79}" type="parTrans" cxnId="{175985FD-0CB0-4386-A76E-A8532DCD721C}">
      <dgm:prSet/>
      <dgm:spPr/>
      <dgm:t>
        <a:bodyPr/>
        <a:lstStyle/>
        <a:p>
          <a:endParaRPr lang="en-US"/>
        </a:p>
      </dgm:t>
    </dgm:pt>
    <dgm:pt modelId="{4B290298-F1EF-4DD0-A4E8-B4C963DF84E7}" type="sibTrans" cxnId="{175985FD-0CB0-4386-A76E-A8532DCD721C}">
      <dgm:prSet/>
      <dgm:spPr/>
      <dgm:t>
        <a:bodyPr/>
        <a:lstStyle/>
        <a:p>
          <a:endParaRPr lang="en-US"/>
        </a:p>
      </dgm:t>
    </dgm:pt>
    <dgm:pt modelId="{7B143A14-BDE9-4618-85E9-FE5AFBF18740}">
      <dgm:prSet/>
      <dgm:spPr/>
      <dgm:t>
        <a:bodyPr/>
        <a:lstStyle/>
        <a:p>
          <a:pPr algn="ctr"/>
          <a:r>
            <a:rPr lang="en-US" b="1" i="0" baseline="0" dirty="0"/>
            <a:t>Dashboard Visualization</a:t>
          </a:r>
          <a:endParaRPr lang="en-US" b="1" dirty="0"/>
        </a:p>
      </dgm:t>
    </dgm:pt>
    <dgm:pt modelId="{8FA6E67E-A57D-49EE-AA12-F1B31490427B}" type="parTrans" cxnId="{46BD6D29-7020-4045-9F87-9B2FC38FF5D4}">
      <dgm:prSet/>
      <dgm:spPr/>
      <dgm:t>
        <a:bodyPr/>
        <a:lstStyle/>
        <a:p>
          <a:endParaRPr lang="en-US"/>
        </a:p>
      </dgm:t>
    </dgm:pt>
    <dgm:pt modelId="{240D488A-D727-4BFE-8C5D-98600F9436D1}" type="sibTrans" cxnId="{46BD6D29-7020-4045-9F87-9B2FC38FF5D4}">
      <dgm:prSet/>
      <dgm:spPr/>
      <dgm:t>
        <a:bodyPr/>
        <a:lstStyle/>
        <a:p>
          <a:endParaRPr lang="en-US"/>
        </a:p>
      </dgm:t>
    </dgm:pt>
    <dgm:pt modelId="{08DACC3F-CCA7-4546-BEF3-A3A05B51D7E3}">
      <dgm:prSet custT="1"/>
      <dgm:spPr/>
      <dgm:t>
        <a:bodyPr/>
        <a:lstStyle/>
        <a:p>
          <a:pPr algn="l"/>
          <a:r>
            <a:rPr lang="en-US" sz="1300" b="1" i="0" baseline="0" dirty="0">
              <a:solidFill>
                <a:schemeClr val="bg1"/>
              </a:solidFill>
            </a:rPr>
            <a:t>Interactive dashboards created using Looker Studio</a:t>
          </a:r>
          <a:endParaRPr lang="en-US" sz="1300" b="1" dirty="0">
            <a:solidFill>
              <a:schemeClr val="bg1"/>
            </a:solidFill>
          </a:endParaRPr>
        </a:p>
      </dgm:t>
    </dgm:pt>
    <dgm:pt modelId="{0921FEEE-56FB-4086-B67B-DA2D7045B937}" type="parTrans" cxnId="{E80C7E93-84F5-4A2A-B040-0B153C07C651}">
      <dgm:prSet/>
      <dgm:spPr/>
      <dgm:t>
        <a:bodyPr/>
        <a:lstStyle/>
        <a:p>
          <a:endParaRPr lang="en-US"/>
        </a:p>
      </dgm:t>
    </dgm:pt>
    <dgm:pt modelId="{3181CF6E-F12E-4EF7-AF1B-678F325C3B75}" type="sibTrans" cxnId="{E80C7E93-84F5-4A2A-B040-0B153C07C651}">
      <dgm:prSet/>
      <dgm:spPr/>
      <dgm:t>
        <a:bodyPr/>
        <a:lstStyle/>
        <a:p>
          <a:endParaRPr lang="en-US"/>
        </a:p>
      </dgm:t>
    </dgm:pt>
    <dgm:pt modelId="{D66CC367-C961-4125-9DBF-297D5E4C1F08}">
      <dgm:prSet custT="1"/>
      <dgm:spPr/>
      <dgm:t>
        <a:bodyPr/>
        <a:lstStyle/>
        <a:p>
          <a:pPr algn="l"/>
          <a:r>
            <a:rPr lang="en-US" sz="1300" b="1" i="0" baseline="0" dirty="0">
              <a:solidFill>
                <a:schemeClr val="bg1"/>
              </a:solidFill>
            </a:rPr>
            <a:t>Key insights on compensation trends, job satisfaction, and coding experience</a:t>
          </a:r>
          <a:endParaRPr lang="en-US" sz="1300" b="1" dirty="0">
            <a:solidFill>
              <a:schemeClr val="bg1"/>
            </a:solidFill>
          </a:endParaRPr>
        </a:p>
      </dgm:t>
    </dgm:pt>
    <dgm:pt modelId="{A7E12BEA-5980-415B-984B-79531C33AC72}" type="parTrans" cxnId="{EE7401BE-0F27-47D2-8E5C-0C014DE39B9F}">
      <dgm:prSet/>
      <dgm:spPr/>
      <dgm:t>
        <a:bodyPr/>
        <a:lstStyle/>
        <a:p>
          <a:endParaRPr lang="en-US"/>
        </a:p>
      </dgm:t>
    </dgm:pt>
    <dgm:pt modelId="{C8A4432A-4F85-46EB-B0B9-34252DE4E7E5}" type="sibTrans" cxnId="{EE7401BE-0F27-47D2-8E5C-0C014DE39B9F}">
      <dgm:prSet/>
      <dgm:spPr/>
      <dgm:t>
        <a:bodyPr/>
        <a:lstStyle/>
        <a:p>
          <a:endParaRPr lang="en-US"/>
        </a:p>
      </dgm:t>
    </dgm:pt>
    <dgm:pt modelId="{C2C2A6C1-9A83-4227-B5BB-1EDA97045AFE}" type="pres">
      <dgm:prSet presAssocID="{9FDD7E17-918C-4D64-A20D-25594B60F454}" presName="Name0" presStyleCnt="0">
        <dgm:presLayoutVars>
          <dgm:dir/>
          <dgm:animLvl val="lvl"/>
          <dgm:resizeHandles val="exact"/>
        </dgm:presLayoutVars>
      </dgm:prSet>
      <dgm:spPr/>
    </dgm:pt>
    <dgm:pt modelId="{EE219FE3-6436-41EE-8D16-D1257DC13D03}" type="pres">
      <dgm:prSet presAssocID="{0A9E500E-F00A-441F-98FE-3A8C8CE402D0}" presName="linNode" presStyleCnt="0"/>
      <dgm:spPr/>
    </dgm:pt>
    <dgm:pt modelId="{4CC4F290-AD37-4BC3-8705-6ED908623E70}" type="pres">
      <dgm:prSet presAssocID="{0A9E500E-F00A-441F-98FE-3A8C8CE402D0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2801B2A-98B4-4B60-B323-17775BDC43CA}" type="pres">
      <dgm:prSet presAssocID="{0A9E500E-F00A-441F-98FE-3A8C8CE402D0}" presName="descendantText" presStyleLbl="alignAccFollowNode1" presStyleIdx="0" presStyleCnt="6">
        <dgm:presLayoutVars>
          <dgm:bulletEnabled val="1"/>
        </dgm:presLayoutVars>
      </dgm:prSet>
      <dgm:spPr/>
    </dgm:pt>
    <dgm:pt modelId="{1632E733-BAB5-4C68-9782-70DCD7BD0176}" type="pres">
      <dgm:prSet presAssocID="{31D77CB5-CE8B-4490-982B-52989625EDCA}" presName="sp" presStyleCnt="0"/>
      <dgm:spPr/>
    </dgm:pt>
    <dgm:pt modelId="{AD1BF35D-9D37-4642-A80A-39FE1722D519}" type="pres">
      <dgm:prSet presAssocID="{5930D7F3-807E-499C-BBAC-B2354E5CD477}" presName="linNode" presStyleCnt="0"/>
      <dgm:spPr/>
    </dgm:pt>
    <dgm:pt modelId="{4C33CA20-C279-427F-AE74-B99EFF2AEB79}" type="pres">
      <dgm:prSet presAssocID="{5930D7F3-807E-499C-BBAC-B2354E5CD477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E495DE5-9A78-42BE-AB90-2476CC0618D6}" type="pres">
      <dgm:prSet presAssocID="{5930D7F3-807E-499C-BBAC-B2354E5CD477}" presName="descendantText" presStyleLbl="alignAccFollowNode1" presStyleIdx="1" presStyleCnt="6">
        <dgm:presLayoutVars>
          <dgm:bulletEnabled val="1"/>
        </dgm:presLayoutVars>
      </dgm:prSet>
      <dgm:spPr/>
    </dgm:pt>
    <dgm:pt modelId="{84BA4331-3BEC-4555-A841-B9B14C0B7D69}" type="pres">
      <dgm:prSet presAssocID="{F1883AB0-5FC7-457F-BA7F-88DB34DED17C}" presName="sp" presStyleCnt="0"/>
      <dgm:spPr/>
    </dgm:pt>
    <dgm:pt modelId="{20121A73-8361-4518-BD7B-8C8FD0D088C2}" type="pres">
      <dgm:prSet presAssocID="{B5D717AA-ED03-4EBC-AA0C-A3B13A0887D1}" presName="linNode" presStyleCnt="0"/>
      <dgm:spPr/>
    </dgm:pt>
    <dgm:pt modelId="{89338658-394D-4A40-8089-D34965922DD5}" type="pres">
      <dgm:prSet presAssocID="{B5D717AA-ED03-4EBC-AA0C-A3B13A0887D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D9E9F96-3D31-48E8-9CD1-31C2C1B6B436}" type="pres">
      <dgm:prSet presAssocID="{B5D717AA-ED03-4EBC-AA0C-A3B13A0887D1}" presName="descendantText" presStyleLbl="alignAccFollowNode1" presStyleIdx="2" presStyleCnt="6">
        <dgm:presLayoutVars>
          <dgm:bulletEnabled val="1"/>
        </dgm:presLayoutVars>
      </dgm:prSet>
      <dgm:spPr/>
    </dgm:pt>
    <dgm:pt modelId="{ABA6B59D-83EC-4F8E-B597-3043CA9C3939}" type="pres">
      <dgm:prSet presAssocID="{14EB0990-3172-42B6-994E-9695AB9A93AC}" presName="sp" presStyleCnt="0"/>
      <dgm:spPr/>
    </dgm:pt>
    <dgm:pt modelId="{C6E3AB95-3048-4DFA-BB77-FF1724C1574F}" type="pres">
      <dgm:prSet presAssocID="{5EE73BC4-5F18-49DE-9E51-0B9D764FE9D9}" presName="linNode" presStyleCnt="0"/>
      <dgm:spPr/>
    </dgm:pt>
    <dgm:pt modelId="{908E8860-2F22-45C1-A44F-F9F5D23C9B29}" type="pres">
      <dgm:prSet presAssocID="{5EE73BC4-5F18-49DE-9E51-0B9D764FE9D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6BE004F-7E58-486E-8FC6-520A64A80D94}" type="pres">
      <dgm:prSet presAssocID="{5EE73BC4-5F18-49DE-9E51-0B9D764FE9D9}" presName="descendantText" presStyleLbl="alignAccFollowNode1" presStyleIdx="3" presStyleCnt="6">
        <dgm:presLayoutVars>
          <dgm:bulletEnabled val="1"/>
        </dgm:presLayoutVars>
      </dgm:prSet>
      <dgm:spPr/>
    </dgm:pt>
    <dgm:pt modelId="{A24CFBAE-143F-477A-9686-6E7F01B6139A}" type="pres">
      <dgm:prSet presAssocID="{3A2B41C9-AB36-4084-9ABA-E478E895DF7C}" presName="sp" presStyleCnt="0"/>
      <dgm:spPr/>
    </dgm:pt>
    <dgm:pt modelId="{A39377C6-AF97-4D77-B7DF-7CFAA98191B7}" type="pres">
      <dgm:prSet presAssocID="{078E1220-147B-48EE-9B87-5F77D91B0AA8}" presName="linNode" presStyleCnt="0"/>
      <dgm:spPr/>
    </dgm:pt>
    <dgm:pt modelId="{36858375-94C4-4444-9E72-A173F8388176}" type="pres">
      <dgm:prSet presAssocID="{078E1220-147B-48EE-9B87-5F77D91B0AA8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5A5BEAD-36CF-4742-B029-D92CBE237807}" type="pres">
      <dgm:prSet presAssocID="{078E1220-147B-48EE-9B87-5F77D91B0AA8}" presName="descendantText" presStyleLbl="alignAccFollowNode1" presStyleIdx="4" presStyleCnt="6">
        <dgm:presLayoutVars>
          <dgm:bulletEnabled val="1"/>
        </dgm:presLayoutVars>
      </dgm:prSet>
      <dgm:spPr/>
    </dgm:pt>
    <dgm:pt modelId="{9680AAB3-0603-41EC-B3C8-1E0BBA30A3E7}" type="pres">
      <dgm:prSet presAssocID="{E9301D0C-DD95-4A38-84A0-3A33F304258E}" presName="sp" presStyleCnt="0"/>
      <dgm:spPr/>
    </dgm:pt>
    <dgm:pt modelId="{26514981-77C5-4B36-A4A9-A89C798BA95A}" type="pres">
      <dgm:prSet presAssocID="{7B143A14-BDE9-4618-85E9-FE5AFBF18740}" presName="linNode" presStyleCnt="0"/>
      <dgm:spPr/>
    </dgm:pt>
    <dgm:pt modelId="{EE670002-791C-4446-810B-39CB9BB1FE4C}" type="pres">
      <dgm:prSet presAssocID="{7B143A14-BDE9-4618-85E9-FE5AFBF18740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E0E6288E-2CA8-4047-B5A2-ACAB02A622A9}" type="pres">
      <dgm:prSet presAssocID="{7B143A14-BDE9-4618-85E9-FE5AFBF18740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832CC307-3B28-4047-A812-FC99B302B41C}" srcId="{B5D717AA-ED03-4EBC-AA0C-A3B13A0887D1}" destId="{77EFC5CC-1BC1-499C-ABA1-67E3C9FCABE2}" srcOrd="0" destOrd="0" parTransId="{81547EA4-D385-43AC-8C67-696E81F91AFA}" sibTransId="{937B1190-927D-447E-BA50-5CA090B7F213}"/>
    <dgm:cxn modelId="{98C89208-0AEC-40B5-B6E6-0AF7917B098D}" type="presOf" srcId="{9FDD7E17-918C-4D64-A20D-25594B60F454}" destId="{C2C2A6C1-9A83-4227-B5BB-1EDA97045AFE}" srcOrd="0" destOrd="0" presId="urn:microsoft.com/office/officeart/2005/8/layout/vList5"/>
    <dgm:cxn modelId="{AF52760D-B8A9-410E-A18A-A8A4BD365F9E}" type="presOf" srcId="{77EFC5CC-1BC1-499C-ABA1-67E3C9FCABE2}" destId="{2D9E9F96-3D31-48E8-9CD1-31C2C1B6B436}" srcOrd="0" destOrd="0" presId="urn:microsoft.com/office/officeart/2005/8/layout/vList5"/>
    <dgm:cxn modelId="{EA6EC018-86E8-4E9C-B412-57E3E18F36F0}" srcId="{9FDD7E17-918C-4D64-A20D-25594B60F454}" destId="{5930D7F3-807E-499C-BBAC-B2354E5CD477}" srcOrd="1" destOrd="0" parTransId="{577DA98A-A9C3-4AD6-9B61-E4E5850BAFD1}" sibTransId="{F1883AB0-5FC7-457F-BA7F-88DB34DED17C}"/>
    <dgm:cxn modelId="{46BD6D29-7020-4045-9F87-9B2FC38FF5D4}" srcId="{9FDD7E17-918C-4D64-A20D-25594B60F454}" destId="{7B143A14-BDE9-4618-85E9-FE5AFBF18740}" srcOrd="5" destOrd="0" parTransId="{8FA6E67E-A57D-49EE-AA12-F1B31490427B}" sibTransId="{240D488A-D727-4BFE-8C5D-98600F9436D1}"/>
    <dgm:cxn modelId="{1F1DE92E-E7A9-4D06-8C2B-9CA0CCF93439}" type="presOf" srcId="{078E1220-147B-48EE-9B87-5F77D91B0AA8}" destId="{36858375-94C4-4444-9E72-A173F8388176}" srcOrd="0" destOrd="0" presId="urn:microsoft.com/office/officeart/2005/8/layout/vList5"/>
    <dgm:cxn modelId="{9C503E3A-25D8-487C-8701-77AA674BE412}" type="presOf" srcId="{6C30DA35-426B-44B8-AD94-7478DD725C11}" destId="{86BE004F-7E58-486E-8FC6-520A64A80D94}" srcOrd="0" destOrd="1" presId="urn:microsoft.com/office/officeart/2005/8/layout/vList5"/>
    <dgm:cxn modelId="{E3B3A63C-E960-401C-A2B5-FAEFEBB92A83}" type="presOf" srcId="{44268F5D-122D-467E-85BF-46A56B1BBB4E}" destId="{85A5BEAD-36CF-4742-B029-D92CBE237807}" srcOrd="0" destOrd="1" presId="urn:microsoft.com/office/officeart/2005/8/layout/vList5"/>
    <dgm:cxn modelId="{1391B761-244B-4322-8E85-5E9CDAC9EDE1}" srcId="{5930D7F3-807E-499C-BBAC-B2354E5CD477}" destId="{4F1E0C86-687A-4E1B-8313-AF7119723E2F}" srcOrd="2" destOrd="0" parTransId="{AE6CB63E-4E21-41F5-BCED-27C5FB3CA3C5}" sibTransId="{A2C5D768-5F64-43F4-A837-32879D64BDA3}"/>
    <dgm:cxn modelId="{DE7A4B67-9122-4B5B-AF3F-9D948FB1D87C}" type="presOf" srcId="{7D400549-B65A-4402-80FC-EC6EF9566F66}" destId="{8E495DE5-9A78-42BE-AB90-2476CC0618D6}" srcOrd="0" destOrd="1" presId="urn:microsoft.com/office/officeart/2005/8/layout/vList5"/>
    <dgm:cxn modelId="{0764F347-CDD5-464A-B08B-72078CD5F398}" type="presOf" srcId="{ED956A12-2806-45BE-8D7E-6EF0E6A49A7A}" destId="{22801B2A-98B4-4B60-B323-17775BDC43CA}" srcOrd="0" destOrd="1" presId="urn:microsoft.com/office/officeart/2005/8/layout/vList5"/>
    <dgm:cxn modelId="{621CB369-649E-4E00-BAB9-E9F12E727647}" type="presOf" srcId="{5930D7F3-807E-499C-BBAC-B2354E5CD477}" destId="{4C33CA20-C279-427F-AE74-B99EFF2AEB79}" srcOrd="0" destOrd="0" presId="urn:microsoft.com/office/officeart/2005/8/layout/vList5"/>
    <dgm:cxn modelId="{50CF264D-F87C-4997-846A-53CFCCC4967B}" type="presOf" srcId="{08DACC3F-CCA7-4546-BEF3-A3A05B51D7E3}" destId="{E0E6288E-2CA8-4047-B5A2-ACAB02A622A9}" srcOrd="0" destOrd="0" presId="urn:microsoft.com/office/officeart/2005/8/layout/vList5"/>
    <dgm:cxn modelId="{A02F8C6D-50E2-40AC-A8ED-EC2CCE3ED5D1}" srcId="{0A9E500E-F00A-441F-98FE-3A8C8CE402D0}" destId="{ED956A12-2806-45BE-8D7E-6EF0E6A49A7A}" srcOrd="1" destOrd="0" parTransId="{279CE45E-F215-44C2-B837-EF914AACF34C}" sibTransId="{F7664603-8CC5-4BB0-BBBB-655179DCC6F7}"/>
    <dgm:cxn modelId="{6D39436E-F47F-45D2-AF6A-2946B2F6BD7E}" srcId="{078E1220-147B-48EE-9B87-5F77D91B0AA8}" destId="{335D0E72-BAE8-44FC-BDFA-DA3910DA36CF}" srcOrd="0" destOrd="0" parTransId="{451D9B6A-E518-44A2-859D-2330A472589F}" sibTransId="{A080609C-6C73-4427-B1D6-08B6D2B6B390}"/>
    <dgm:cxn modelId="{5014E66F-8618-49CE-B415-D2EDF984ED20}" srcId="{9FDD7E17-918C-4D64-A20D-25594B60F454}" destId="{B5D717AA-ED03-4EBC-AA0C-A3B13A0887D1}" srcOrd="2" destOrd="0" parTransId="{6E8182BD-33E5-4CEB-8036-53F804BA4262}" sibTransId="{14EB0990-3172-42B6-994E-9695AB9A93AC}"/>
    <dgm:cxn modelId="{8124BB71-022E-4704-931B-30C09EEFC173}" type="presOf" srcId="{C0D30F79-6C56-4458-8D7C-F6D1B4AC33D1}" destId="{22801B2A-98B4-4B60-B323-17775BDC43CA}" srcOrd="0" destOrd="0" presId="urn:microsoft.com/office/officeart/2005/8/layout/vList5"/>
    <dgm:cxn modelId="{EFF43473-C74B-4DC3-825B-D0022E34D65B}" srcId="{9FDD7E17-918C-4D64-A20D-25594B60F454}" destId="{0A9E500E-F00A-441F-98FE-3A8C8CE402D0}" srcOrd="0" destOrd="0" parTransId="{CD5213B9-3AC4-4DC7-ACDB-2397D83F49CC}" sibTransId="{31D77CB5-CE8B-4490-982B-52989625EDCA}"/>
    <dgm:cxn modelId="{6296027B-1287-436E-9AB9-68A3F96F6740}" type="presOf" srcId="{0A9E500E-F00A-441F-98FE-3A8C8CE402D0}" destId="{4CC4F290-AD37-4BC3-8705-6ED908623E70}" srcOrd="0" destOrd="0" presId="urn:microsoft.com/office/officeart/2005/8/layout/vList5"/>
    <dgm:cxn modelId="{018CDF7E-8AC6-4285-80F8-0376D878FC24}" srcId="{9FDD7E17-918C-4D64-A20D-25594B60F454}" destId="{078E1220-147B-48EE-9B87-5F77D91B0AA8}" srcOrd="4" destOrd="0" parTransId="{D595D778-F4B2-46B0-9448-6CF3D0A7ABD5}" sibTransId="{E9301D0C-DD95-4A38-84A0-3A33F304258E}"/>
    <dgm:cxn modelId="{F084B37F-038A-49E5-9CA6-23BE6DD49F04}" srcId="{5930D7F3-807E-499C-BBAC-B2354E5CD477}" destId="{531FEFCE-855A-4C22-B1B2-76FC2A5C4C6F}" srcOrd="0" destOrd="0" parTransId="{017CAEDE-FCA8-474A-AEA6-CC27B9B1B33F}" sibTransId="{047EECE5-4629-4444-B95F-793827CA3FF1}"/>
    <dgm:cxn modelId="{FE0D9481-0708-4E7B-B73A-A4A8D25E9329}" srcId="{5EE73BC4-5F18-49DE-9E51-0B9D764FE9D9}" destId="{6C30DA35-426B-44B8-AD94-7478DD725C11}" srcOrd="1" destOrd="0" parTransId="{A47139D4-9A48-4AA2-8ED0-68F85C8FBB89}" sibTransId="{FA844F37-604B-4C33-AC2C-DDA2BC28939E}"/>
    <dgm:cxn modelId="{D1DDAA82-511E-41A6-858E-20A6E5B298A6}" type="presOf" srcId="{2198CF9A-DF83-4493-B9F3-60E067F38C36}" destId="{86BE004F-7E58-486E-8FC6-520A64A80D94}" srcOrd="0" destOrd="0" presId="urn:microsoft.com/office/officeart/2005/8/layout/vList5"/>
    <dgm:cxn modelId="{142D8688-FFE1-4831-B4E9-40289900BAF9}" srcId="{0A9E500E-F00A-441F-98FE-3A8C8CE402D0}" destId="{C0D30F79-6C56-4458-8D7C-F6D1B4AC33D1}" srcOrd="0" destOrd="0" parTransId="{6708BC5C-AF30-48CE-BF18-9DEBFED67716}" sibTransId="{6222E20B-99A3-4475-83FD-658646236103}"/>
    <dgm:cxn modelId="{E80C7E93-84F5-4A2A-B040-0B153C07C651}" srcId="{7B143A14-BDE9-4618-85E9-FE5AFBF18740}" destId="{08DACC3F-CCA7-4546-BEF3-A3A05B51D7E3}" srcOrd="0" destOrd="0" parTransId="{0921FEEE-56FB-4086-B67B-DA2D7045B937}" sibTransId="{3181CF6E-F12E-4EF7-AF1B-678F325C3B75}"/>
    <dgm:cxn modelId="{DEE64699-2F3E-42B6-8959-E42940771889}" type="presOf" srcId="{D66CC367-C961-4125-9DBF-297D5E4C1F08}" destId="{E0E6288E-2CA8-4047-B5A2-ACAB02A622A9}" srcOrd="0" destOrd="1" presId="urn:microsoft.com/office/officeart/2005/8/layout/vList5"/>
    <dgm:cxn modelId="{E89F77A2-2EDB-4658-B912-9826F6301FFA}" type="presOf" srcId="{4F1E0C86-687A-4E1B-8313-AF7119723E2F}" destId="{8E495DE5-9A78-42BE-AB90-2476CC0618D6}" srcOrd="0" destOrd="2" presId="urn:microsoft.com/office/officeart/2005/8/layout/vList5"/>
    <dgm:cxn modelId="{5AC8BBB7-472B-4E28-BA3D-8422D36B6E08}" type="presOf" srcId="{5EE73BC4-5F18-49DE-9E51-0B9D764FE9D9}" destId="{908E8860-2F22-45C1-A44F-F9F5D23C9B29}" srcOrd="0" destOrd="0" presId="urn:microsoft.com/office/officeart/2005/8/layout/vList5"/>
    <dgm:cxn modelId="{EE7401BE-0F27-47D2-8E5C-0C014DE39B9F}" srcId="{7B143A14-BDE9-4618-85E9-FE5AFBF18740}" destId="{D66CC367-C961-4125-9DBF-297D5E4C1F08}" srcOrd="1" destOrd="0" parTransId="{A7E12BEA-5980-415B-984B-79531C33AC72}" sibTransId="{C8A4432A-4F85-46EB-B0B9-34252DE4E7E5}"/>
    <dgm:cxn modelId="{098BF3C2-0A79-4031-BEA7-E462102A78F3}" srcId="{B5D717AA-ED03-4EBC-AA0C-A3B13A0887D1}" destId="{285EB2B2-7CBF-4D5F-9D3F-6D43CF5DE863}" srcOrd="1" destOrd="0" parTransId="{00349170-10C2-42DD-B996-A8F7E60B1175}" sibTransId="{0A47CD28-F0E9-420B-810E-733A27A1AF7C}"/>
    <dgm:cxn modelId="{809798C8-FF5D-47A6-B1C6-A8692C1D2292}" srcId="{9FDD7E17-918C-4D64-A20D-25594B60F454}" destId="{5EE73BC4-5F18-49DE-9E51-0B9D764FE9D9}" srcOrd="3" destOrd="0" parTransId="{FB322B49-13F9-4B05-A57D-214D88850636}" sibTransId="{3A2B41C9-AB36-4084-9ABA-E478E895DF7C}"/>
    <dgm:cxn modelId="{0401B0CE-BEF1-46AC-B488-D843DEB1870B}" type="presOf" srcId="{335D0E72-BAE8-44FC-BDFA-DA3910DA36CF}" destId="{85A5BEAD-36CF-4742-B029-D92CBE237807}" srcOrd="0" destOrd="0" presId="urn:microsoft.com/office/officeart/2005/8/layout/vList5"/>
    <dgm:cxn modelId="{55FEA4D0-124A-4E19-B1B4-4425735FE31B}" type="presOf" srcId="{B5D717AA-ED03-4EBC-AA0C-A3B13A0887D1}" destId="{89338658-394D-4A40-8089-D34965922DD5}" srcOrd="0" destOrd="0" presId="urn:microsoft.com/office/officeart/2005/8/layout/vList5"/>
    <dgm:cxn modelId="{0FCBAED8-4A69-4441-A293-262233DA1001}" srcId="{5930D7F3-807E-499C-BBAC-B2354E5CD477}" destId="{7D400549-B65A-4402-80FC-EC6EF9566F66}" srcOrd="1" destOrd="0" parTransId="{A03314A9-3BEE-4A7B-B238-8BC31F3760CD}" sibTransId="{463F9395-BE7E-4DE6-AC8C-11495FA26568}"/>
    <dgm:cxn modelId="{D94F30E3-A8D2-4533-9334-7FB74E801AC4}" srcId="{5EE73BC4-5F18-49DE-9E51-0B9D764FE9D9}" destId="{2198CF9A-DF83-4493-B9F3-60E067F38C36}" srcOrd="0" destOrd="0" parTransId="{62F25E3D-0FD4-4AC2-BD23-88014435B0C2}" sibTransId="{E9001F49-0782-4CE2-B05E-E491F9BBA3C4}"/>
    <dgm:cxn modelId="{65FDA3E5-DAA4-4720-B842-D311E73957F5}" type="presOf" srcId="{7B143A14-BDE9-4618-85E9-FE5AFBF18740}" destId="{EE670002-791C-4446-810B-39CB9BB1FE4C}" srcOrd="0" destOrd="0" presId="urn:microsoft.com/office/officeart/2005/8/layout/vList5"/>
    <dgm:cxn modelId="{212E85E7-43EE-4C35-BD7F-4E35E9C0904C}" type="presOf" srcId="{531FEFCE-855A-4C22-B1B2-76FC2A5C4C6F}" destId="{8E495DE5-9A78-42BE-AB90-2476CC0618D6}" srcOrd="0" destOrd="0" presId="urn:microsoft.com/office/officeart/2005/8/layout/vList5"/>
    <dgm:cxn modelId="{175985FD-0CB0-4386-A76E-A8532DCD721C}" srcId="{078E1220-147B-48EE-9B87-5F77D91B0AA8}" destId="{44268F5D-122D-467E-85BF-46A56B1BBB4E}" srcOrd="1" destOrd="0" parTransId="{7DD80515-FB3B-4618-8B0F-F8200B22BC79}" sibTransId="{4B290298-F1EF-4DD0-A4E8-B4C963DF84E7}"/>
    <dgm:cxn modelId="{81BE68FF-F04B-40C8-BF27-BA7014E2CABF}" type="presOf" srcId="{285EB2B2-7CBF-4D5F-9D3F-6D43CF5DE863}" destId="{2D9E9F96-3D31-48E8-9CD1-31C2C1B6B436}" srcOrd="0" destOrd="1" presId="urn:microsoft.com/office/officeart/2005/8/layout/vList5"/>
    <dgm:cxn modelId="{2D92DC5B-7003-402B-953B-48D3AA470378}" type="presParOf" srcId="{C2C2A6C1-9A83-4227-B5BB-1EDA97045AFE}" destId="{EE219FE3-6436-41EE-8D16-D1257DC13D03}" srcOrd="0" destOrd="0" presId="urn:microsoft.com/office/officeart/2005/8/layout/vList5"/>
    <dgm:cxn modelId="{6C71F371-09F7-4A86-ADF6-5C55DCAA6238}" type="presParOf" srcId="{EE219FE3-6436-41EE-8D16-D1257DC13D03}" destId="{4CC4F290-AD37-4BC3-8705-6ED908623E70}" srcOrd="0" destOrd="0" presId="urn:microsoft.com/office/officeart/2005/8/layout/vList5"/>
    <dgm:cxn modelId="{BB4C6496-F4E3-434B-BD67-BD86218C17A3}" type="presParOf" srcId="{EE219FE3-6436-41EE-8D16-D1257DC13D03}" destId="{22801B2A-98B4-4B60-B323-17775BDC43CA}" srcOrd="1" destOrd="0" presId="urn:microsoft.com/office/officeart/2005/8/layout/vList5"/>
    <dgm:cxn modelId="{D21A9A4E-B880-4CFF-9664-AADB0257B94D}" type="presParOf" srcId="{C2C2A6C1-9A83-4227-B5BB-1EDA97045AFE}" destId="{1632E733-BAB5-4C68-9782-70DCD7BD0176}" srcOrd="1" destOrd="0" presId="urn:microsoft.com/office/officeart/2005/8/layout/vList5"/>
    <dgm:cxn modelId="{1EA16254-1EF0-4E18-9537-5721CB3B48D2}" type="presParOf" srcId="{C2C2A6C1-9A83-4227-B5BB-1EDA97045AFE}" destId="{AD1BF35D-9D37-4642-A80A-39FE1722D519}" srcOrd="2" destOrd="0" presId="urn:microsoft.com/office/officeart/2005/8/layout/vList5"/>
    <dgm:cxn modelId="{98AB1F70-8FAD-4D7D-A27A-24CBAEB0C443}" type="presParOf" srcId="{AD1BF35D-9D37-4642-A80A-39FE1722D519}" destId="{4C33CA20-C279-427F-AE74-B99EFF2AEB79}" srcOrd="0" destOrd="0" presId="urn:microsoft.com/office/officeart/2005/8/layout/vList5"/>
    <dgm:cxn modelId="{819A68CE-D641-4F83-91EE-5FF615C6F7CD}" type="presParOf" srcId="{AD1BF35D-9D37-4642-A80A-39FE1722D519}" destId="{8E495DE5-9A78-42BE-AB90-2476CC0618D6}" srcOrd="1" destOrd="0" presId="urn:microsoft.com/office/officeart/2005/8/layout/vList5"/>
    <dgm:cxn modelId="{5604E5B0-3E34-4BAC-AEBA-E46BAC4076D9}" type="presParOf" srcId="{C2C2A6C1-9A83-4227-B5BB-1EDA97045AFE}" destId="{84BA4331-3BEC-4555-A841-B9B14C0B7D69}" srcOrd="3" destOrd="0" presId="urn:microsoft.com/office/officeart/2005/8/layout/vList5"/>
    <dgm:cxn modelId="{B1B65DEC-CABD-4462-B121-29F9ED232720}" type="presParOf" srcId="{C2C2A6C1-9A83-4227-B5BB-1EDA97045AFE}" destId="{20121A73-8361-4518-BD7B-8C8FD0D088C2}" srcOrd="4" destOrd="0" presId="urn:microsoft.com/office/officeart/2005/8/layout/vList5"/>
    <dgm:cxn modelId="{44EB4E73-DEC1-4D1A-A520-F338AB80F3BB}" type="presParOf" srcId="{20121A73-8361-4518-BD7B-8C8FD0D088C2}" destId="{89338658-394D-4A40-8089-D34965922DD5}" srcOrd="0" destOrd="0" presId="urn:microsoft.com/office/officeart/2005/8/layout/vList5"/>
    <dgm:cxn modelId="{449EB6AC-A0B9-4629-A639-C47F54BAD33D}" type="presParOf" srcId="{20121A73-8361-4518-BD7B-8C8FD0D088C2}" destId="{2D9E9F96-3D31-48E8-9CD1-31C2C1B6B436}" srcOrd="1" destOrd="0" presId="urn:microsoft.com/office/officeart/2005/8/layout/vList5"/>
    <dgm:cxn modelId="{B2ED49B5-8FE9-42AE-98ED-38C8FFDC579C}" type="presParOf" srcId="{C2C2A6C1-9A83-4227-B5BB-1EDA97045AFE}" destId="{ABA6B59D-83EC-4F8E-B597-3043CA9C3939}" srcOrd="5" destOrd="0" presId="urn:microsoft.com/office/officeart/2005/8/layout/vList5"/>
    <dgm:cxn modelId="{324E4EF4-5771-4A72-A729-6B0FB7491F6D}" type="presParOf" srcId="{C2C2A6C1-9A83-4227-B5BB-1EDA97045AFE}" destId="{C6E3AB95-3048-4DFA-BB77-FF1724C1574F}" srcOrd="6" destOrd="0" presId="urn:microsoft.com/office/officeart/2005/8/layout/vList5"/>
    <dgm:cxn modelId="{E52F7639-F1E3-40C6-ABB2-C9F4D6C1A064}" type="presParOf" srcId="{C6E3AB95-3048-4DFA-BB77-FF1724C1574F}" destId="{908E8860-2F22-45C1-A44F-F9F5D23C9B29}" srcOrd="0" destOrd="0" presId="urn:microsoft.com/office/officeart/2005/8/layout/vList5"/>
    <dgm:cxn modelId="{D7C1F773-2BF4-4F0F-A81A-C9752182DA09}" type="presParOf" srcId="{C6E3AB95-3048-4DFA-BB77-FF1724C1574F}" destId="{86BE004F-7E58-486E-8FC6-520A64A80D94}" srcOrd="1" destOrd="0" presId="urn:microsoft.com/office/officeart/2005/8/layout/vList5"/>
    <dgm:cxn modelId="{53B984A7-7CBC-477B-B6A3-33CAB505DE36}" type="presParOf" srcId="{C2C2A6C1-9A83-4227-B5BB-1EDA97045AFE}" destId="{A24CFBAE-143F-477A-9686-6E7F01B6139A}" srcOrd="7" destOrd="0" presId="urn:microsoft.com/office/officeart/2005/8/layout/vList5"/>
    <dgm:cxn modelId="{92D4357B-28B7-4502-ACF0-EB5BE3A2BFD8}" type="presParOf" srcId="{C2C2A6C1-9A83-4227-B5BB-1EDA97045AFE}" destId="{A39377C6-AF97-4D77-B7DF-7CFAA98191B7}" srcOrd="8" destOrd="0" presId="urn:microsoft.com/office/officeart/2005/8/layout/vList5"/>
    <dgm:cxn modelId="{301B502C-91D0-415D-8007-FEEF2E3CEC10}" type="presParOf" srcId="{A39377C6-AF97-4D77-B7DF-7CFAA98191B7}" destId="{36858375-94C4-4444-9E72-A173F8388176}" srcOrd="0" destOrd="0" presId="urn:microsoft.com/office/officeart/2005/8/layout/vList5"/>
    <dgm:cxn modelId="{9848F0C3-4B05-43FE-A77D-3E8DA46A606A}" type="presParOf" srcId="{A39377C6-AF97-4D77-B7DF-7CFAA98191B7}" destId="{85A5BEAD-36CF-4742-B029-D92CBE237807}" srcOrd="1" destOrd="0" presId="urn:microsoft.com/office/officeart/2005/8/layout/vList5"/>
    <dgm:cxn modelId="{42141681-268B-410D-B326-78D27EF8B0BB}" type="presParOf" srcId="{C2C2A6C1-9A83-4227-B5BB-1EDA97045AFE}" destId="{9680AAB3-0603-41EC-B3C8-1E0BBA30A3E7}" srcOrd="9" destOrd="0" presId="urn:microsoft.com/office/officeart/2005/8/layout/vList5"/>
    <dgm:cxn modelId="{F4EAD699-7D5E-409E-B805-C5B689791D91}" type="presParOf" srcId="{C2C2A6C1-9A83-4227-B5BB-1EDA97045AFE}" destId="{26514981-77C5-4B36-A4A9-A89C798BA95A}" srcOrd="10" destOrd="0" presId="urn:microsoft.com/office/officeart/2005/8/layout/vList5"/>
    <dgm:cxn modelId="{84DECAFD-2796-4F8D-BD75-3364E69F2CFA}" type="presParOf" srcId="{26514981-77C5-4B36-A4A9-A89C798BA95A}" destId="{EE670002-791C-4446-810B-39CB9BB1FE4C}" srcOrd="0" destOrd="0" presId="urn:microsoft.com/office/officeart/2005/8/layout/vList5"/>
    <dgm:cxn modelId="{7C0E5D10-D076-483C-A018-D1C47CB57A48}" type="presParOf" srcId="{26514981-77C5-4B36-A4A9-A89C798BA95A}" destId="{E0E6288E-2CA8-4047-B5A2-ACAB02A622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46E477-C7C8-49FE-875B-DA887420AE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B65222-4204-4596-8571-CAA668024991}">
      <dgm:prSet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General Data Overview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C7BA5B6E-3FCB-4E83-BB2E-FBD030A16D1D}" type="parTrans" cxnId="{11A6EA50-E7A8-48AE-9ABA-C41B693C70ED}">
      <dgm:prSet/>
      <dgm:spPr/>
      <dgm:t>
        <a:bodyPr/>
        <a:lstStyle/>
        <a:p>
          <a:endParaRPr lang="en-US"/>
        </a:p>
      </dgm:t>
    </dgm:pt>
    <dgm:pt modelId="{27ABA558-A244-45A4-9D57-F32A15BF102C}" type="sibTrans" cxnId="{11A6EA50-E7A8-48AE-9ABA-C41B693C70ED}">
      <dgm:prSet/>
      <dgm:spPr/>
      <dgm:t>
        <a:bodyPr/>
        <a:lstStyle/>
        <a:p>
          <a:endParaRPr lang="en-US"/>
        </a:p>
      </dgm:t>
    </dgm:pt>
    <dgm:pt modelId="{66308BDB-101D-46B1-A68B-4B4CCA425069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-Initial dataset contained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11,552 respondents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>
            <a:buFont typeface="Arial" panose="020B0604020202020204" pitchFamily="34" charset="0"/>
            <a:buNone/>
          </a:pP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buFont typeface="Arial" panose="020B0604020202020204" pitchFamily="34" charset="0"/>
            <a:buNone/>
          </a:pP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buFont typeface="Arial" panose="020B0604020202020204" pitchFamily="34" charset="0"/>
            <a:buNone/>
          </a:pP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buFont typeface="Arial" panose="020B0604020202020204" pitchFamily="34" charset="0"/>
            <a:buNone/>
          </a:pP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0822A8-6E09-4323-84CA-19DCE7B5F642}" type="parTrans" cxnId="{2BFC96C2-2FCD-4085-BAA6-B0BF818E1835}">
      <dgm:prSet/>
      <dgm:spPr/>
      <dgm:t>
        <a:bodyPr/>
        <a:lstStyle/>
        <a:p>
          <a:endParaRPr lang="en-US"/>
        </a:p>
      </dgm:t>
    </dgm:pt>
    <dgm:pt modelId="{550C077D-583D-444E-BEB4-0A0343DA2270}" type="sibTrans" cxnId="{2BFC96C2-2FCD-4085-BAA6-B0BF818E1835}">
      <dgm:prSet/>
      <dgm:spPr/>
      <dgm:t>
        <a:bodyPr/>
        <a:lstStyle/>
        <a:p>
          <a:endParaRPr lang="en-US"/>
        </a:p>
      </dgm:t>
    </dgm:pt>
    <dgm:pt modelId="{490DA2EE-3FE5-4B4D-B702-C59680D2E81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-After data cleaning (removal of duplicates and rows with missing values),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1,008 respondents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remained for final analysis.</a:t>
          </a:r>
        </a:p>
      </dgm:t>
    </dgm:pt>
    <dgm:pt modelId="{904D9FD6-149B-4005-976B-3481895D2E69}" type="parTrans" cxnId="{AB20DF33-77FA-404D-B1A6-F2E62F509498}">
      <dgm:prSet/>
      <dgm:spPr/>
      <dgm:t>
        <a:bodyPr/>
        <a:lstStyle/>
        <a:p>
          <a:endParaRPr lang="en-US"/>
        </a:p>
      </dgm:t>
    </dgm:pt>
    <dgm:pt modelId="{61C497D5-E0ED-4A4E-B984-7F20F5D7CF41}" type="sibTrans" cxnId="{AB20DF33-77FA-404D-B1A6-F2E62F509498}">
      <dgm:prSet/>
      <dgm:spPr/>
      <dgm:t>
        <a:bodyPr/>
        <a:lstStyle/>
        <a:p>
          <a:endParaRPr lang="en-US"/>
        </a:p>
      </dgm:t>
    </dgm:pt>
    <dgm:pt modelId="{A7BE0413-0E38-490D-A942-AB012326CCB1}">
      <dgm:prSet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Demographics: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7D0881-A869-49D8-B9D5-BF53745C1859}" type="parTrans" cxnId="{0E4E6F91-0BAC-4E37-A1E4-E36898F740D7}">
      <dgm:prSet/>
      <dgm:spPr/>
      <dgm:t>
        <a:bodyPr/>
        <a:lstStyle/>
        <a:p>
          <a:endParaRPr lang="en-US"/>
        </a:p>
      </dgm:t>
    </dgm:pt>
    <dgm:pt modelId="{7224E978-30DC-498C-900A-B92BD8C317AF}" type="sibTrans" cxnId="{0E4E6F91-0BAC-4E37-A1E4-E36898F740D7}">
      <dgm:prSet/>
      <dgm:spPr/>
      <dgm:t>
        <a:bodyPr/>
        <a:lstStyle/>
        <a:p>
          <a:endParaRPr lang="en-US"/>
        </a:p>
      </dgm:t>
    </dgm:pt>
    <dgm:pt modelId="{4C820A9B-FF69-4FE0-A1A3-E51F6CAA1181}">
      <dgm:prSet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Compensation Insights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76E09488-86F9-4B3E-9600-A0B1CEEA8E84}" type="parTrans" cxnId="{09553AC9-08D9-4968-8504-622910EC9BDC}">
      <dgm:prSet/>
      <dgm:spPr/>
      <dgm:t>
        <a:bodyPr/>
        <a:lstStyle/>
        <a:p>
          <a:endParaRPr lang="en-US"/>
        </a:p>
      </dgm:t>
    </dgm:pt>
    <dgm:pt modelId="{83C2F85C-8A90-44EF-94BD-4240DEE96ABF}" type="sibTrans" cxnId="{09553AC9-08D9-4968-8504-622910EC9BDC}">
      <dgm:prSet/>
      <dgm:spPr/>
      <dgm:t>
        <a:bodyPr/>
        <a:lstStyle/>
        <a:p>
          <a:endParaRPr lang="en-US"/>
        </a:p>
      </dgm:t>
    </dgm:pt>
    <dgm:pt modelId="{151C691B-76E5-4281-B6D1-8BB0F4D1F40D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Median annual salary across all respondents is $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52,704.</a:t>
          </a:r>
        </a:p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0C09F3-FA5E-4150-9A47-17F1D408FB26}" type="parTrans" cxnId="{BA55FFD9-9126-4952-A53E-D251855628D3}">
      <dgm:prSet/>
      <dgm:spPr/>
      <dgm:t>
        <a:bodyPr/>
        <a:lstStyle/>
        <a:p>
          <a:endParaRPr lang="en-US"/>
        </a:p>
      </dgm:t>
    </dgm:pt>
    <dgm:pt modelId="{26808F12-8065-4E93-8FAB-BB847B686869}" type="sibTrans" cxnId="{BA55FFD9-9126-4952-A53E-D251855628D3}">
      <dgm:prSet/>
      <dgm:spPr/>
      <dgm:t>
        <a:bodyPr/>
        <a:lstStyle/>
        <a:p>
          <a:endParaRPr lang="en-US"/>
        </a:p>
      </dgm:t>
    </dgm:pt>
    <dgm:pt modelId="{68A5873D-7A33-4507-8520-B50BED90B36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Average salary: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$59,883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A0DF07-EDB1-4DA9-9FD0-1155828BEBC3}" type="parTrans" cxnId="{D2EA56C1-8814-4E73-84CE-39759192902C}">
      <dgm:prSet/>
      <dgm:spPr/>
      <dgm:t>
        <a:bodyPr/>
        <a:lstStyle/>
        <a:p>
          <a:endParaRPr lang="en-US"/>
        </a:p>
      </dgm:t>
    </dgm:pt>
    <dgm:pt modelId="{842C5A3C-0406-40DA-9380-BC351C7D9C7C}" type="sibTrans" cxnId="{D2EA56C1-8814-4E73-84CE-39759192902C}">
      <dgm:prSet/>
      <dgm:spPr/>
      <dgm:t>
        <a:bodyPr/>
        <a:lstStyle/>
        <a:p>
          <a:endParaRPr lang="en-US"/>
        </a:p>
      </dgm:t>
    </dgm:pt>
    <dgm:pt modelId="{645BC04F-F1D7-4D13-AF6F-BA77FCB59334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50% of respondents earn between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$24,060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$85,574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A7573B-1215-45DA-BF11-4F63E2DC5C61}" type="parTrans" cxnId="{1BA21288-7596-4390-BAC8-2A27D9AB1A11}">
      <dgm:prSet/>
      <dgm:spPr/>
      <dgm:t>
        <a:bodyPr/>
        <a:lstStyle/>
        <a:p>
          <a:endParaRPr lang="en-US"/>
        </a:p>
      </dgm:t>
    </dgm:pt>
    <dgm:pt modelId="{F6EF4DBB-9AAB-4EEB-96C6-E4B803603352}" type="sibTrans" cxnId="{1BA21288-7596-4390-BAC8-2A27D9AB1A11}">
      <dgm:prSet/>
      <dgm:spPr/>
      <dgm:t>
        <a:bodyPr/>
        <a:lstStyle/>
        <a:p>
          <a:endParaRPr lang="en-US"/>
        </a:p>
      </dgm:t>
    </dgm:pt>
    <dgm:pt modelId="{AB309225-82CE-4259-8A9E-CDC9EDCDC6E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Outliers: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$209,698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and above were removed for clearer analysis.</a:t>
          </a:r>
        </a:p>
      </dgm:t>
    </dgm:pt>
    <dgm:pt modelId="{290F5130-5522-4635-94C2-551A792997E7}" type="parTrans" cxnId="{E9ACCF71-E688-41BA-9C0A-1BB0F7D30F6E}">
      <dgm:prSet/>
      <dgm:spPr/>
      <dgm:t>
        <a:bodyPr/>
        <a:lstStyle/>
        <a:p>
          <a:endParaRPr lang="en-US"/>
        </a:p>
      </dgm:t>
    </dgm:pt>
    <dgm:pt modelId="{CAECB3C1-790C-4982-9DFD-DB9E1709F975}" type="sibTrans" cxnId="{E9ACCF71-E688-41BA-9C0A-1BB0F7D30F6E}">
      <dgm:prSet/>
      <dgm:spPr/>
      <dgm:t>
        <a:bodyPr/>
        <a:lstStyle/>
        <a:p>
          <a:endParaRPr lang="en-US"/>
        </a:p>
      </dgm:t>
    </dgm:pt>
    <dgm:pt modelId="{5760D735-D2B4-46EB-82DC-1664C81F2791}">
      <dgm:prSet custT="1"/>
      <dgm:spPr/>
      <dgm:t>
        <a:bodyPr/>
        <a:lstStyle/>
        <a:p>
          <a:pPr algn="ctr"/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Gender-Specific Insights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EBD4B4A5-4CDE-4C35-B9EB-87B58FF610ED}" type="parTrans" cxnId="{AEFF3827-33EC-4075-8C99-0349FCED7A2E}">
      <dgm:prSet/>
      <dgm:spPr/>
      <dgm:t>
        <a:bodyPr/>
        <a:lstStyle/>
        <a:p>
          <a:endParaRPr lang="en-US"/>
        </a:p>
      </dgm:t>
    </dgm:pt>
    <dgm:pt modelId="{B2AC4E7E-A622-4549-BE41-8E7FED634F9D}" type="sibTrans" cxnId="{AEFF3827-33EC-4075-8C99-0349FCED7A2E}">
      <dgm:prSet/>
      <dgm:spPr/>
      <dgm:t>
        <a:bodyPr/>
        <a:lstStyle/>
        <a:p>
          <a:endParaRPr lang="en-US"/>
        </a:p>
      </dgm:t>
    </dgm:pt>
    <dgm:pt modelId="{68C5F45C-E3B4-4263-9339-B0E832E7082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median salary for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female respondents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is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$57,708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closely matching the overall dataset's median.</a:t>
          </a:r>
        </a:p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5D288D-C172-4B1F-8C29-45ADDF611050}" type="parTrans" cxnId="{CDFC4C44-FFA9-48F8-9AFD-AEDC0E51D562}">
      <dgm:prSet/>
      <dgm:spPr/>
      <dgm:t>
        <a:bodyPr/>
        <a:lstStyle/>
        <a:p>
          <a:endParaRPr lang="en-US"/>
        </a:p>
      </dgm:t>
    </dgm:pt>
    <dgm:pt modelId="{C82FCEC7-B4D4-4087-BE04-041590A0CACD}" type="sibTrans" cxnId="{CDFC4C44-FFA9-48F8-9AFD-AEDC0E51D562}">
      <dgm:prSet/>
      <dgm:spPr/>
      <dgm:t>
        <a:bodyPr/>
        <a:lstStyle/>
        <a:p>
          <a:endParaRPr lang="en-US"/>
        </a:p>
      </dgm:t>
    </dgm:pt>
    <dgm:pt modelId="{8294E335-0895-404A-B14E-4AE33BD9966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No significant salary gap was observed between male and female respondents.</a:t>
          </a:r>
        </a:p>
      </dgm:t>
    </dgm:pt>
    <dgm:pt modelId="{0D41898E-5DEE-4A91-86EC-40DD5A992800}" type="parTrans" cxnId="{85F2FB71-20BF-404D-A125-A9A185A7F8FD}">
      <dgm:prSet/>
      <dgm:spPr/>
      <dgm:t>
        <a:bodyPr/>
        <a:lstStyle/>
        <a:p>
          <a:endParaRPr lang="en-US"/>
        </a:p>
      </dgm:t>
    </dgm:pt>
    <dgm:pt modelId="{77AA3D34-6BAE-47DD-978F-8F0AE66A6CF7}" type="sibTrans" cxnId="{85F2FB71-20BF-404D-A125-A9A185A7F8FD}">
      <dgm:prSet/>
      <dgm:spPr/>
      <dgm:t>
        <a:bodyPr/>
        <a:lstStyle/>
        <a:p>
          <a:endParaRPr lang="en-US"/>
        </a:p>
      </dgm:t>
    </dgm:pt>
    <dgm:pt modelId="{61E5A78D-35E3-4BC6-8772-B374235DFD5D}">
      <dgm:prSet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Age and Salary Correlation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A7E09011-8CD7-41B9-A9A5-28939C0B958B}" type="parTrans" cxnId="{5014A2D4-BF3B-499A-9810-F326B3559A02}">
      <dgm:prSet/>
      <dgm:spPr/>
      <dgm:t>
        <a:bodyPr/>
        <a:lstStyle/>
        <a:p>
          <a:endParaRPr lang="en-US"/>
        </a:p>
      </dgm:t>
    </dgm:pt>
    <dgm:pt modelId="{66BAC8FC-841A-47BF-BFA2-5161B8102535}" type="sibTrans" cxnId="{5014A2D4-BF3B-499A-9810-F326B3559A02}">
      <dgm:prSet/>
      <dgm:spPr/>
      <dgm:t>
        <a:bodyPr/>
        <a:lstStyle/>
        <a:p>
          <a:endParaRPr lang="en-US"/>
        </a:p>
      </dgm:t>
    </dgm:pt>
    <dgm:pt modelId="{39024592-F6B7-4E7D-B622-EE2E6520340B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positive correlation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between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age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salary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was identified (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0.40 correlation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</a:p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1C0CDB-AD97-4494-AD54-7448DF4EEC62}" type="parTrans" cxnId="{568A9DCA-FF86-46BE-9342-4D1B260ADB71}">
      <dgm:prSet/>
      <dgm:spPr/>
      <dgm:t>
        <a:bodyPr/>
        <a:lstStyle/>
        <a:p>
          <a:endParaRPr lang="en-US"/>
        </a:p>
      </dgm:t>
    </dgm:pt>
    <dgm:pt modelId="{582ACE9A-4955-4B34-9EF7-F072A786A4B5}" type="sibTrans" cxnId="{568A9DCA-FF86-46BE-9342-4D1B260ADB71}">
      <dgm:prSet/>
      <dgm:spPr/>
      <dgm:t>
        <a:bodyPr/>
        <a:lstStyle/>
        <a:p>
          <a:endParaRPr lang="en-US"/>
        </a:p>
      </dgm:t>
    </dgm:pt>
    <dgm:pt modelId="{90D2B8C0-DEC7-40C8-8F0E-541774CC8DA0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Younger respondents (ages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25–35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) see steady salary growth, peaking in the 30s.</a:t>
          </a:r>
        </a:p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F4728-89A8-4423-A5FE-9EE821E6A5D5}" type="parTrans" cxnId="{0C2BE74B-70FA-4781-865B-7F354B6B2F24}">
      <dgm:prSet/>
      <dgm:spPr/>
      <dgm:t>
        <a:bodyPr/>
        <a:lstStyle/>
        <a:p>
          <a:endParaRPr lang="en-US"/>
        </a:p>
      </dgm:t>
    </dgm:pt>
    <dgm:pt modelId="{D80BCEF8-666E-4221-9A00-7561B7E1D92F}" type="sibTrans" cxnId="{0C2BE74B-70FA-4781-865B-7F354B6B2F24}">
      <dgm:prSet/>
      <dgm:spPr/>
      <dgm:t>
        <a:bodyPr/>
        <a:lstStyle/>
        <a:p>
          <a:endParaRPr lang="en-US"/>
        </a:p>
      </dgm:t>
    </dgm:pt>
    <dgm:pt modelId="{737D742D-A7FE-43B0-AB8E-1E258FB64582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After age 50, salary growth appears to plateau.</a:t>
          </a:r>
        </a:p>
      </dgm:t>
    </dgm:pt>
    <dgm:pt modelId="{658FE5AA-22FC-46F3-977A-4AED1D96B760}" type="parTrans" cxnId="{777F92F2-6B73-422E-8C26-C3422C96E2FA}">
      <dgm:prSet/>
      <dgm:spPr/>
      <dgm:t>
        <a:bodyPr/>
        <a:lstStyle/>
        <a:p>
          <a:endParaRPr lang="en-US"/>
        </a:p>
      </dgm:t>
    </dgm:pt>
    <dgm:pt modelId="{87D3B7D8-3439-4585-9188-32B771888659}" type="sibTrans" cxnId="{777F92F2-6B73-422E-8C26-C3422C96E2FA}">
      <dgm:prSet/>
      <dgm:spPr/>
      <dgm:t>
        <a:bodyPr/>
        <a:lstStyle/>
        <a:p>
          <a:endParaRPr lang="en-US"/>
        </a:p>
      </dgm:t>
    </dgm:pt>
    <dgm:pt modelId="{11032FEA-A95A-4CB3-BA57-09C00768A5FF}">
      <dgm:prSet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Key Salary Statistics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90B9DD91-DEDD-404A-9C60-345A5E88E9D6}" type="parTrans" cxnId="{361D20E3-C5CE-4FF1-ADA3-6D3E7164CDDA}">
      <dgm:prSet/>
      <dgm:spPr/>
      <dgm:t>
        <a:bodyPr/>
        <a:lstStyle/>
        <a:p>
          <a:endParaRPr lang="en-US"/>
        </a:p>
      </dgm:t>
    </dgm:pt>
    <dgm:pt modelId="{6D864C12-F4BD-45D4-9F84-ED69BF9C3EA8}" type="sibTrans" cxnId="{361D20E3-C5CE-4FF1-ADA3-6D3E7164CDDA}">
      <dgm:prSet/>
      <dgm:spPr/>
      <dgm:t>
        <a:bodyPr/>
        <a:lstStyle/>
        <a:p>
          <a:endParaRPr lang="en-US"/>
        </a:p>
      </dgm:t>
    </dgm:pt>
    <dgm:pt modelId="{C91ECD2B-BE83-4480-9A41-924A3406C523}">
      <dgm:prSet/>
      <dgm:spPr/>
      <dgm:t>
        <a:bodyPr/>
        <a:lstStyle/>
        <a:p>
          <a:r>
            <a:rPr lang="en-US" sz="1800" b="0" dirty="0">
              <a:latin typeface="Arial" panose="020B0604020202020204" pitchFamily="34" charset="0"/>
              <a:cs typeface="Arial" panose="020B0604020202020204" pitchFamily="34" charset="0"/>
            </a:rPr>
            <a:t>Salary Distribution:</a:t>
          </a:r>
        </a:p>
      </dgm:t>
    </dgm:pt>
    <dgm:pt modelId="{8405809B-C332-4637-BB90-2112ACF17210}" type="parTrans" cxnId="{7DBEEDFA-0A5D-47DE-A774-AE495D6B80F3}">
      <dgm:prSet/>
      <dgm:spPr/>
      <dgm:t>
        <a:bodyPr/>
        <a:lstStyle/>
        <a:p>
          <a:endParaRPr lang="en-US"/>
        </a:p>
      </dgm:t>
    </dgm:pt>
    <dgm:pt modelId="{3A80AD74-A8B4-4581-B81C-827D2F47E444}" type="sibTrans" cxnId="{7DBEEDFA-0A5D-47DE-A774-AE495D6B80F3}">
      <dgm:prSet/>
      <dgm:spPr/>
      <dgm:t>
        <a:bodyPr/>
        <a:lstStyle/>
        <a:p>
          <a:endParaRPr lang="en-US"/>
        </a:p>
      </dgm:t>
    </dgm:pt>
    <dgm:pt modelId="{510CB799-B345-4B8E-8F50-CC4E6F5276D3}">
      <dgm:prSet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25th percentile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: $24,060.</a:t>
          </a:r>
        </a:p>
      </dgm:t>
    </dgm:pt>
    <dgm:pt modelId="{DEB7FD4F-130A-4B26-AB26-03C19C10E336}" type="parTrans" cxnId="{FA91B5AF-F451-44E4-94D2-9B8BEF690ADC}">
      <dgm:prSet/>
      <dgm:spPr/>
      <dgm:t>
        <a:bodyPr/>
        <a:lstStyle/>
        <a:p>
          <a:endParaRPr lang="en-US"/>
        </a:p>
      </dgm:t>
    </dgm:pt>
    <dgm:pt modelId="{9C26752A-8063-4631-B4FF-6D1EBAA7FBC4}" type="sibTrans" cxnId="{FA91B5AF-F451-44E4-94D2-9B8BEF690ADC}">
      <dgm:prSet/>
      <dgm:spPr/>
      <dgm:t>
        <a:bodyPr/>
        <a:lstStyle/>
        <a:p>
          <a:endParaRPr lang="en-US"/>
        </a:p>
      </dgm:t>
    </dgm:pt>
    <dgm:pt modelId="{EFAA486A-6780-4C49-92EB-07A98A8741E2}">
      <dgm:prSet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50th percentile (Median)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: $52,704.</a:t>
          </a:r>
        </a:p>
      </dgm:t>
    </dgm:pt>
    <dgm:pt modelId="{DF094C9B-6D97-4C83-8342-7CD322B02261}" type="parTrans" cxnId="{2CE70B68-85F1-48B2-AE6A-1E01DCCA6CAA}">
      <dgm:prSet/>
      <dgm:spPr/>
      <dgm:t>
        <a:bodyPr/>
        <a:lstStyle/>
        <a:p>
          <a:endParaRPr lang="en-US"/>
        </a:p>
      </dgm:t>
    </dgm:pt>
    <dgm:pt modelId="{142478EC-AD8B-4352-8571-ADBD1A3A7A01}" type="sibTrans" cxnId="{2CE70B68-85F1-48B2-AE6A-1E01DCCA6CAA}">
      <dgm:prSet/>
      <dgm:spPr/>
      <dgm:t>
        <a:bodyPr/>
        <a:lstStyle/>
        <a:p>
          <a:endParaRPr lang="en-US"/>
        </a:p>
      </dgm:t>
    </dgm:pt>
    <dgm:pt modelId="{7D1604F7-61EB-45CD-83AA-3578124737BA}">
      <dgm:prSet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75th percentile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: $85,574.</a:t>
          </a:r>
        </a:p>
      </dgm:t>
    </dgm:pt>
    <dgm:pt modelId="{59C23FAD-C28B-4813-B501-5BB911FA1A24}" type="parTrans" cxnId="{756FCA20-E267-4F0E-8238-4991A3788400}">
      <dgm:prSet/>
      <dgm:spPr/>
      <dgm:t>
        <a:bodyPr/>
        <a:lstStyle/>
        <a:p>
          <a:endParaRPr lang="en-US"/>
        </a:p>
      </dgm:t>
    </dgm:pt>
    <dgm:pt modelId="{6193D8D2-2AB3-4F3B-9B10-328BB303C084}" type="sibTrans" cxnId="{756FCA20-E267-4F0E-8238-4991A3788400}">
      <dgm:prSet/>
      <dgm:spPr/>
      <dgm:t>
        <a:bodyPr/>
        <a:lstStyle/>
        <a:p>
          <a:endParaRPr lang="en-US"/>
        </a:p>
      </dgm:t>
    </dgm:pt>
    <dgm:pt modelId="{5B7EF08D-8566-4CB8-9D49-A619ACC64EF9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Most salaries cluster around the median with </a:t>
          </a:r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large variance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reflected in a </a:t>
          </a:r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standard deviation of $43,394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F4685E61-7816-4D11-9C5D-E9AA05DE15F9}" type="parTrans" cxnId="{5997E489-3ED8-42FA-A56D-232EDC269F9D}">
      <dgm:prSet/>
      <dgm:spPr/>
      <dgm:t>
        <a:bodyPr/>
        <a:lstStyle/>
        <a:p>
          <a:endParaRPr lang="en-US"/>
        </a:p>
      </dgm:t>
    </dgm:pt>
    <dgm:pt modelId="{03CBDE8C-97AB-4078-B1EF-64C13E3D9643}" type="sibTrans" cxnId="{5997E489-3ED8-42FA-A56D-232EDC269F9D}">
      <dgm:prSet/>
      <dgm:spPr/>
      <dgm:t>
        <a:bodyPr/>
        <a:lstStyle/>
        <a:p>
          <a:endParaRPr lang="en-US"/>
        </a:p>
      </dgm:t>
    </dgm:pt>
    <dgm:pt modelId="{55210C6B-965F-493D-8C91-C57E2AC42B18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Median age of respondents is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29 years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with an age range between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16 and 99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years.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Gender distribution skewed heavily towards men (10,480 men).</a:t>
          </a:r>
        </a:p>
        <a:p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6AF493-EFB9-427A-B537-56F49C4CA0A2}" type="parTrans" cxnId="{7C55ED1B-8C3A-401D-BB16-737054CC0CC6}">
      <dgm:prSet/>
      <dgm:spPr/>
      <dgm:t>
        <a:bodyPr/>
        <a:lstStyle/>
        <a:p>
          <a:endParaRPr lang="de-DE"/>
        </a:p>
      </dgm:t>
    </dgm:pt>
    <dgm:pt modelId="{18ED1EE9-A640-41BA-A325-D3596CC32437}" type="sibTrans" cxnId="{7C55ED1B-8C3A-401D-BB16-737054CC0CC6}">
      <dgm:prSet/>
      <dgm:spPr/>
      <dgm:t>
        <a:bodyPr/>
        <a:lstStyle/>
        <a:p>
          <a:endParaRPr lang="de-DE"/>
        </a:p>
      </dgm:t>
    </dgm:pt>
    <dgm:pt modelId="{69EFECA5-EA9E-40C2-BD91-E1B18CDC242D}">
      <dgm:prSet/>
      <dgm:spPr/>
      <dgm:t>
        <a:bodyPr/>
        <a:lstStyle/>
        <a:p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0CFB9B-6CC4-460B-9D62-A2030F41AC52}" type="parTrans" cxnId="{76643E3A-2895-4FCE-9603-DFD396313FFF}">
      <dgm:prSet/>
      <dgm:spPr/>
      <dgm:t>
        <a:bodyPr/>
        <a:lstStyle/>
        <a:p>
          <a:endParaRPr lang="de-DE"/>
        </a:p>
      </dgm:t>
    </dgm:pt>
    <dgm:pt modelId="{B6518900-86A0-4276-A2A0-D647EC231A2D}" type="sibTrans" cxnId="{76643E3A-2895-4FCE-9603-DFD396313FFF}">
      <dgm:prSet/>
      <dgm:spPr/>
      <dgm:t>
        <a:bodyPr/>
        <a:lstStyle/>
        <a:p>
          <a:endParaRPr lang="de-DE"/>
        </a:p>
      </dgm:t>
    </dgm:pt>
    <dgm:pt modelId="{88EC15CB-58E2-4ED0-8847-1D99D989FC25}">
      <dgm:prSet/>
      <dgm:spPr/>
      <dgm:t>
        <a:bodyPr/>
        <a:lstStyle/>
        <a:p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04746A-B585-4FE6-BA1B-895757F024C9}" type="parTrans" cxnId="{CE45E7FC-2685-4E9C-9AC1-C73EE1F6674A}">
      <dgm:prSet/>
      <dgm:spPr/>
      <dgm:t>
        <a:bodyPr/>
        <a:lstStyle/>
        <a:p>
          <a:endParaRPr lang="de-DE"/>
        </a:p>
      </dgm:t>
    </dgm:pt>
    <dgm:pt modelId="{4B9A4331-DBD9-4912-88F4-7BDC47334CB8}" type="sibTrans" cxnId="{CE45E7FC-2685-4E9C-9AC1-C73EE1F6674A}">
      <dgm:prSet/>
      <dgm:spPr/>
      <dgm:t>
        <a:bodyPr/>
        <a:lstStyle/>
        <a:p>
          <a:endParaRPr lang="de-DE"/>
        </a:p>
      </dgm:t>
    </dgm:pt>
    <dgm:pt modelId="{32B94B04-DF74-482A-8252-1FC76898D9F8}" type="pres">
      <dgm:prSet presAssocID="{9146E477-C7C8-49FE-875B-DA887420AEA7}" presName="Name0" presStyleCnt="0">
        <dgm:presLayoutVars>
          <dgm:dir/>
          <dgm:animLvl val="lvl"/>
          <dgm:resizeHandles val="exact"/>
        </dgm:presLayoutVars>
      </dgm:prSet>
      <dgm:spPr/>
    </dgm:pt>
    <dgm:pt modelId="{2713410F-9925-4F82-8247-E3CDAA1E6AC1}" type="pres">
      <dgm:prSet presAssocID="{FFB65222-4204-4596-8571-CAA668024991}" presName="composite" presStyleCnt="0"/>
      <dgm:spPr/>
    </dgm:pt>
    <dgm:pt modelId="{52FE6083-5BE5-42C3-95FE-BCCC34FE9921}" type="pres">
      <dgm:prSet presAssocID="{FFB65222-4204-4596-8571-CAA668024991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7BF3EA83-1C84-49D8-A0E6-1E6116CE6DD9}" type="pres">
      <dgm:prSet presAssocID="{FFB65222-4204-4596-8571-CAA668024991}" presName="desTx" presStyleLbl="alignAccFollowNode1" presStyleIdx="0" presStyleCnt="6">
        <dgm:presLayoutVars>
          <dgm:bulletEnabled val="1"/>
        </dgm:presLayoutVars>
      </dgm:prSet>
      <dgm:spPr/>
    </dgm:pt>
    <dgm:pt modelId="{1BFDE074-5C2E-4B12-9727-D0A715B4356E}" type="pres">
      <dgm:prSet presAssocID="{27ABA558-A244-45A4-9D57-F32A15BF102C}" presName="space" presStyleCnt="0"/>
      <dgm:spPr/>
    </dgm:pt>
    <dgm:pt modelId="{67403AEF-94F6-4EED-A935-3CDC7239B36A}" type="pres">
      <dgm:prSet presAssocID="{A7BE0413-0E38-490D-A942-AB012326CCB1}" presName="composite" presStyleCnt="0"/>
      <dgm:spPr/>
    </dgm:pt>
    <dgm:pt modelId="{1B8B9300-D361-44D8-9C0E-341FD24C3B5F}" type="pres">
      <dgm:prSet presAssocID="{A7BE0413-0E38-490D-A942-AB012326CCB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2406AD83-B665-4854-A441-048E162DEEFB}" type="pres">
      <dgm:prSet presAssocID="{A7BE0413-0E38-490D-A942-AB012326CCB1}" presName="desTx" presStyleLbl="alignAccFollowNode1" presStyleIdx="1" presStyleCnt="6">
        <dgm:presLayoutVars>
          <dgm:bulletEnabled val="1"/>
        </dgm:presLayoutVars>
      </dgm:prSet>
      <dgm:spPr/>
    </dgm:pt>
    <dgm:pt modelId="{9381AB26-50F5-488D-B569-11CBC9D15486}" type="pres">
      <dgm:prSet presAssocID="{7224E978-30DC-498C-900A-B92BD8C317AF}" presName="space" presStyleCnt="0"/>
      <dgm:spPr/>
    </dgm:pt>
    <dgm:pt modelId="{F2ECB920-9A56-4E59-9E64-3FA87879B79A}" type="pres">
      <dgm:prSet presAssocID="{4C820A9B-FF69-4FE0-A1A3-E51F6CAA1181}" presName="composite" presStyleCnt="0"/>
      <dgm:spPr/>
    </dgm:pt>
    <dgm:pt modelId="{999382F3-A17B-4F67-96BD-9EF1D72A15C8}" type="pres">
      <dgm:prSet presAssocID="{4C820A9B-FF69-4FE0-A1A3-E51F6CAA1181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0655063B-B735-4997-A416-EC4A10B1C275}" type="pres">
      <dgm:prSet presAssocID="{4C820A9B-FF69-4FE0-A1A3-E51F6CAA1181}" presName="desTx" presStyleLbl="alignAccFollowNode1" presStyleIdx="2" presStyleCnt="6">
        <dgm:presLayoutVars>
          <dgm:bulletEnabled val="1"/>
        </dgm:presLayoutVars>
      </dgm:prSet>
      <dgm:spPr/>
    </dgm:pt>
    <dgm:pt modelId="{7F0FA9F4-686E-4014-B933-9C497CC92728}" type="pres">
      <dgm:prSet presAssocID="{83C2F85C-8A90-44EF-94BD-4240DEE96ABF}" presName="space" presStyleCnt="0"/>
      <dgm:spPr/>
    </dgm:pt>
    <dgm:pt modelId="{313DACA1-3F56-4F59-8EF7-F677212D5AA4}" type="pres">
      <dgm:prSet presAssocID="{5760D735-D2B4-46EB-82DC-1664C81F2791}" presName="composite" presStyleCnt="0"/>
      <dgm:spPr/>
    </dgm:pt>
    <dgm:pt modelId="{B9D978C8-520D-4EC0-A67A-F92A555E3291}" type="pres">
      <dgm:prSet presAssocID="{5760D735-D2B4-46EB-82DC-1664C81F2791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D4703CC7-7735-450D-9D9E-174BF145946D}" type="pres">
      <dgm:prSet presAssocID="{5760D735-D2B4-46EB-82DC-1664C81F2791}" presName="desTx" presStyleLbl="alignAccFollowNode1" presStyleIdx="3" presStyleCnt="6">
        <dgm:presLayoutVars>
          <dgm:bulletEnabled val="1"/>
        </dgm:presLayoutVars>
      </dgm:prSet>
      <dgm:spPr/>
    </dgm:pt>
    <dgm:pt modelId="{F9CDBCCF-D844-4261-8CAD-5BAC32ED904D}" type="pres">
      <dgm:prSet presAssocID="{B2AC4E7E-A622-4549-BE41-8E7FED634F9D}" presName="space" presStyleCnt="0"/>
      <dgm:spPr/>
    </dgm:pt>
    <dgm:pt modelId="{2BF387C3-D601-442B-9583-B259532D983E}" type="pres">
      <dgm:prSet presAssocID="{61E5A78D-35E3-4BC6-8772-B374235DFD5D}" presName="composite" presStyleCnt="0"/>
      <dgm:spPr/>
    </dgm:pt>
    <dgm:pt modelId="{45F5DDE0-7C29-4087-8B95-BD2030B48181}" type="pres">
      <dgm:prSet presAssocID="{61E5A78D-35E3-4BC6-8772-B374235DFD5D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E84082A4-68B1-47FD-87E3-DCD35E435386}" type="pres">
      <dgm:prSet presAssocID="{61E5A78D-35E3-4BC6-8772-B374235DFD5D}" presName="desTx" presStyleLbl="alignAccFollowNode1" presStyleIdx="4" presStyleCnt="6">
        <dgm:presLayoutVars>
          <dgm:bulletEnabled val="1"/>
        </dgm:presLayoutVars>
      </dgm:prSet>
      <dgm:spPr/>
    </dgm:pt>
    <dgm:pt modelId="{8D23F72C-E996-4639-8551-1DD61D0573FD}" type="pres">
      <dgm:prSet presAssocID="{66BAC8FC-841A-47BF-BFA2-5161B8102535}" presName="space" presStyleCnt="0"/>
      <dgm:spPr/>
    </dgm:pt>
    <dgm:pt modelId="{BE3E1B60-ED76-44F1-A00D-600E4A3DBDEE}" type="pres">
      <dgm:prSet presAssocID="{11032FEA-A95A-4CB3-BA57-09C00768A5FF}" presName="composite" presStyleCnt="0"/>
      <dgm:spPr/>
    </dgm:pt>
    <dgm:pt modelId="{DCA4514F-49A6-42DE-8DCE-15456C14E7CB}" type="pres">
      <dgm:prSet presAssocID="{11032FEA-A95A-4CB3-BA57-09C00768A5FF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3219A20D-BC40-4051-AF6A-ED779573D4DD}" type="pres">
      <dgm:prSet presAssocID="{11032FEA-A95A-4CB3-BA57-09C00768A5FF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C55ED1B-8C3A-401D-BB16-737054CC0CC6}" srcId="{A7BE0413-0E38-490D-A942-AB012326CCB1}" destId="{55210C6B-965F-493D-8C91-C57E2AC42B18}" srcOrd="0" destOrd="0" parTransId="{CC6AF493-EFB9-427A-B537-56F49C4CA0A2}" sibTransId="{18ED1EE9-A640-41BA-A325-D3596CC32437}"/>
    <dgm:cxn modelId="{756FCA20-E267-4F0E-8238-4991A3788400}" srcId="{C91ECD2B-BE83-4480-9A41-924A3406C523}" destId="{7D1604F7-61EB-45CD-83AA-3578124737BA}" srcOrd="2" destOrd="0" parTransId="{59C23FAD-C28B-4813-B501-5BB911FA1A24}" sibTransId="{6193D8D2-2AB3-4F3B-9B10-328BB303C084}"/>
    <dgm:cxn modelId="{AEFF3827-33EC-4075-8C99-0349FCED7A2E}" srcId="{9146E477-C7C8-49FE-875B-DA887420AEA7}" destId="{5760D735-D2B4-46EB-82DC-1664C81F2791}" srcOrd="3" destOrd="0" parTransId="{EBD4B4A5-4CDE-4C35-B9EB-87B58FF610ED}" sibTransId="{B2AC4E7E-A622-4549-BE41-8E7FED634F9D}"/>
    <dgm:cxn modelId="{515C042B-629D-46F4-8893-A63E427CAF88}" type="presOf" srcId="{69EFECA5-EA9E-40C2-BD91-E1B18CDC242D}" destId="{3219A20D-BC40-4051-AF6A-ED779573D4DD}" srcOrd="0" destOrd="4" presId="urn:microsoft.com/office/officeart/2005/8/layout/hList1"/>
    <dgm:cxn modelId="{3E33982D-D8F6-4B04-AAE5-F9E3CB09332B}" type="presOf" srcId="{61E5A78D-35E3-4BC6-8772-B374235DFD5D}" destId="{45F5DDE0-7C29-4087-8B95-BD2030B48181}" srcOrd="0" destOrd="0" presId="urn:microsoft.com/office/officeart/2005/8/layout/hList1"/>
    <dgm:cxn modelId="{8588A52E-A2CA-412D-A03D-BE99D95B2433}" type="presOf" srcId="{68C5F45C-E3B4-4263-9339-B0E832E70826}" destId="{D4703CC7-7735-450D-9D9E-174BF145946D}" srcOrd="0" destOrd="0" presId="urn:microsoft.com/office/officeart/2005/8/layout/hList1"/>
    <dgm:cxn modelId="{C2C7B42F-0929-4B1B-A173-FD57E97BED16}" type="presOf" srcId="{AB309225-82CE-4259-8A9E-CDC9EDCDC6E1}" destId="{0655063B-B735-4997-A416-EC4A10B1C275}" srcOrd="0" destOrd="3" presId="urn:microsoft.com/office/officeart/2005/8/layout/hList1"/>
    <dgm:cxn modelId="{529E6130-B34F-456B-91F2-CC5C9792C9BC}" type="presOf" srcId="{FFB65222-4204-4596-8571-CAA668024991}" destId="{52FE6083-5BE5-42C3-95FE-BCCC34FE9921}" srcOrd="0" destOrd="0" presId="urn:microsoft.com/office/officeart/2005/8/layout/hList1"/>
    <dgm:cxn modelId="{AB20DF33-77FA-404D-B1A6-F2E62F509498}" srcId="{FFB65222-4204-4596-8571-CAA668024991}" destId="{490DA2EE-3FE5-4B4D-B702-C59680D2E813}" srcOrd="1" destOrd="0" parTransId="{904D9FD6-149B-4005-976B-3481895D2E69}" sibTransId="{61C497D5-E0ED-4A4E-B984-7F20F5D7CF41}"/>
    <dgm:cxn modelId="{072E5A36-AB05-46CE-A5FB-5797A90154AF}" type="presOf" srcId="{A7BE0413-0E38-490D-A942-AB012326CCB1}" destId="{1B8B9300-D361-44D8-9C0E-341FD24C3B5F}" srcOrd="0" destOrd="0" presId="urn:microsoft.com/office/officeart/2005/8/layout/hList1"/>
    <dgm:cxn modelId="{76643E3A-2895-4FCE-9603-DFD396313FFF}" srcId="{C91ECD2B-BE83-4480-9A41-924A3406C523}" destId="{69EFECA5-EA9E-40C2-BD91-E1B18CDC242D}" srcOrd="3" destOrd="0" parTransId="{C60CFB9B-6CC4-460B-9D62-A2030F41AC52}" sibTransId="{B6518900-86A0-4276-A2A0-D647EC231A2D}"/>
    <dgm:cxn modelId="{46A4D33A-DE0A-45BF-A446-D788117A614F}" type="presOf" srcId="{5B7EF08D-8566-4CB8-9D49-A619ACC64EF9}" destId="{3219A20D-BC40-4051-AF6A-ED779573D4DD}" srcOrd="0" destOrd="6" presId="urn:microsoft.com/office/officeart/2005/8/layout/hList1"/>
    <dgm:cxn modelId="{BD14823F-E1A5-4A51-82A4-F6AA173F1AD3}" type="presOf" srcId="{4C820A9B-FF69-4FE0-A1A3-E51F6CAA1181}" destId="{999382F3-A17B-4F67-96BD-9EF1D72A15C8}" srcOrd="0" destOrd="0" presId="urn:microsoft.com/office/officeart/2005/8/layout/hList1"/>
    <dgm:cxn modelId="{CDFC4C44-FFA9-48F8-9AFD-AEDC0E51D562}" srcId="{5760D735-D2B4-46EB-82DC-1664C81F2791}" destId="{68C5F45C-E3B4-4263-9339-B0E832E70826}" srcOrd="0" destOrd="0" parTransId="{025D288D-C172-4B1F-8C29-45ADDF611050}" sibTransId="{C82FCEC7-B4D4-4087-BE04-041590A0CACD}"/>
    <dgm:cxn modelId="{2CE70B68-85F1-48B2-AE6A-1E01DCCA6CAA}" srcId="{C91ECD2B-BE83-4480-9A41-924A3406C523}" destId="{EFAA486A-6780-4C49-92EB-07A98A8741E2}" srcOrd="1" destOrd="0" parTransId="{DF094C9B-6D97-4C83-8342-7CD322B02261}" sibTransId="{142478EC-AD8B-4352-8571-ADBD1A3A7A01}"/>
    <dgm:cxn modelId="{2954C44A-07F0-4536-BB35-5E5EFB90BBE4}" type="presOf" srcId="{39024592-F6B7-4E7D-B622-EE2E6520340B}" destId="{E84082A4-68B1-47FD-87E3-DCD35E435386}" srcOrd="0" destOrd="0" presId="urn:microsoft.com/office/officeart/2005/8/layout/hList1"/>
    <dgm:cxn modelId="{0C2BE74B-70FA-4781-865B-7F354B6B2F24}" srcId="{61E5A78D-35E3-4BC6-8772-B374235DFD5D}" destId="{90D2B8C0-DEC7-40C8-8F0E-541774CC8DA0}" srcOrd="1" destOrd="0" parTransId="{3AEF4728-89A8-4423-A5FE-9EE821E6A5D5}" sibTransId="{D80BCEF8-666E-4221-9A00-7561B7E1D92F}"/>
    <dgm:cxn modelId="{1A41924C-00AB-4E2F-811D-8EDFC7853B08}" type="presOf" srcId="{490DA2EE-3FE5-4B4D-B702-C59680D2E813}" destId="{7BF3EA83-1C84-49D8-A0E6-1E6116CE6DD9}" srcOrd="0" destOrd="1" presId="urn:microsoft.com/office/officeart/2005/8/layout/hList1"/>
    <dgm:cxn modelId="{1EA32A70-2999-4B99-BF46-FBA1156C9DD3}" type="presOf" srcId="{8294E335-0895-404A-B14E-4AE33BD99663}" destId="{D4703CC7-7735-450D-9D9E-174BF145946D}" srcOrd="0" destOrd="1" presId="urn:microsoft.com/office/officeart/2005/8/layout/hList1"/>
    <dgm:cxn modelId="{11A6EA50-E7A8-48AE-9ABA-C41B693C70ED}" srcId="{9146E477-C7C8-49FE-875B-DA887420AEA7}" destId="{FFB65222-4204-4596-8571-CAA668024991}" srcOrd="0" destOrd="0" parTransId="{C7BA5B6E-3FCB-4E83-BB2E-FBD030A16D1D}" sibTransId="{27ABA558-A244-45A4-9D57-F32A15BF102C}"/>
    <dgm:cxn modelId="{E9ACCF71-E688-41BA-9C0A-1BB0F7D30F6E}" srcId="{4C820A9B-FF69-4FE0-A1A3-E51F6CAA1181}" destId="{AB309225-82CE-4259-8A9E-CDC9EDCDC6E1}" srcOrd="3" destOrd="0" parTransId="{290F5130-5522-4635-94C2-551A792997E7}" sibTransId="{CAECB3C1-790C-4982-9DFD-DB9E1709F975}"/>
    <dgm:cxn modelId="{85F2FB71-20BF-404D-A125-A9A185A7F8FD}" srcId="{5760D735-D2B4-46EB-82DC-1664C81F2791}" destId="{8294E335-0895-404A-B14E-4AE33BD99663}" srcOrd="1" destOrd="0" parTransId="{0D41898E-5DEE-4A91-86EC-40DD5A992800}" sibTransId="{77AA3D34-6BAE-47DD-978F-8F0AE66A6CF7}"/>
    <dgm:cxn modelId="{720CF472-CE8F-49D5-897F-7821397DB15C}" type="presOf" srcId="{11032FEA-A95A-4CB3-BA57-09C00768A5FF}" destId="{DCA4514F-49A6-42DE-8DCE-15456C14E7CB}" srcOrd="0" destOrd="0" presId="urn:microsoft.com/office/officeart/2005/8/layout/hList1"/>
    <dgm:cxn modelId="{84ECAE7F-EC80-4C09-9900-CF7BDD30238D}" type="presOf" srcId="{7D1604F7-61EB-45CD-83AA-3578124737BA}" destId="{3219A20D-BC40-4051-AF6A-ED779573D4DD}" srcOrd="0" destOrd="3" presId="urn:microsoft.com/office/officeart/2005/8/layout/hList1"/>
    <dgm:cxn modelId="{37A74385-3DAB-4397-8337-FB2C483887BA}" type="presOf" srcId="{66308BDB-101D-46B1-A68B-4B4CCA425069}" destId="{7BF3EA83-1C84-49D8-A0E6-1E6116CE6DD9}" srcOrd="0" destOrd="0" presId="urn:microsoft.com/office/officeart/2005/8/layout/hList1"/>
    <dgm:cxn modelId="{1BA21288-7596-4390-BAC8-2A27D9AB1A11}" srcId="{4C820A9B-FF69-4FE0-A1A3-E51F6CAA1181}" destId="{645BC04F-F1D7-4D13-AF6F-BA77FCB59334}" srcOrd="2" destOrd="0" parTransId="{C8A7573B-1215-45DA-BF11-4F63E2DC5C61}" sibTransId="{F6EF4DBB-9AAB-4EEB-96C6-E4B803603352}"/>
    <dgm:cxn modelId="{5997E489-3ED8-42FA-A56D-232EDC269F9D}" srcId="{11032FEA-A95A-4CB3-BA57-09C00768A5FF}" destId="{5B7EF08D-8566-4CB8-9D49-A619ACC64EF9}" srcOrd="2" destOrd="0" parTransId="{F4685E61-7816-4D11-9C5D-E9AA05DE15F9}" sibTransId="{03CBDE8C-97AB-4078-B1EF-64C13E3D9643}"/>
    <dgm:cxn modelId="{CEE4828C-B5BC-429A-A323-EA86F4A4D6B5}" type="presOf" srcId="{5760D735-D2B4-46EB-82DC-1664C81F2791}" destId="{B9D978C8-520D-4EC0-A67A-F92A555E3291}" srcOrd="0" destOrd="0" presId="urn:microsoft.com/office/officeart/2005/8/layout/hList1"/>
    <dgm:cxn modelId="{3E8C9F8C-3816-41C9-AFB0-720753B17101}" type="presOf" srcId="{737D742D-A7FE-43B0-AB8E-1E258FB64582}" destId="{E84082A4-68B1-47FD-87E3-DCD35E435386}" srcOrd="0" destOrd="2" presId="urn:microsoft.com/office/officeart/2005/8/layout/hList1"/>
    <dgm:cxn modelId="{4EFFFF8F-20CE-4A29-AFAA-9DF8C8F9AB41}" type="presOf" srcId="{510CB799-B345-4B8E-8F50-CC4E6F5276D3}" destId="{3219A20D-BC40-4051-AF6A-ED779573D4DD}" srcOrd="0" destOrd="1" presId="urn:microsoft.com/office/officeart/2005/8/layout/hList1"/>
    <dgm:cxn modelId="{0E4E6F91-0BAC-4E37-A1E4-E36898F740D7}" srcId="{9146E477-C7C8-49FE-875B-DA887420AEA7}" destId="{A7BE0413-0E38-490D-A942-AB012326CCB1}" srcOrd="1" destOrd="0" parTransId="{5C7D0881-A869-49D8-B9D5-BF53745C1859}" sibTransId="{7224E978-30DC-498C-900A-B92BD8C317AF}"/>
    <dgm:cxn modelId="{CC61E497-0401-4DC0-8BB3-2BB6D5BD43B1}" type="presOf" srcId="{C91ECD2B-BE83-4480-9A41-924A3406C523}" destId="{3219A20D-BC40-4051-AF6A-ED779573D4DD}" srcOrd="0" destOrd="0" presId="urn:microsoft.com/office/officeart/2005/8/layout/hList1"/>
    <dgm:cxn modelId="{D25A5B99-79CF-47C5-AA5E-0BC62769A6A1}" type="presOf" srcId="{68A5873D-7A33-4507-8520-B50BED90B366}" destId="{0655063B-B735-4997-A416-EC4A10B1C275}" srcOrd="0" destOrd="1" presId="urn:microsoft.com/office/officeart/2005/8/layout/hList1"/>
    <dgm:cxn modelId="{42AB76AD-2EA8-4EE6-ACA0-C937D9D73F2D}" type="presOf" srcId="{645BC04F-F1D7-4D13-AF6F-BA77FCB59334}" destId="{0655063B-B735-4997-A416-EC4A10B1C275}" srcOrd="0" destOrd="2" presId="urn:microsoft.com/office/officeart/2005/8/layout/hList1"/>
    <dgm:cxn modelId="{FA91B5AF-F451-44E4-94D2-9B8BEF690ADC}" srcId="{C91ECD2B-BE83-4480-9A41-924A3406C523}" destId="{510CB799-B345-4B8E-8F50-CC4E6F5276D3}" srcOrd="0" destOrd="0" parTransId="{DEB7FD4F-130A-4B26-AB26-03C19C10E336}" sibTransId="{9C26752A-8063-4631-B4FF-6D1EBAA7FBC4}"/>
    <dgm:cxn modelId="{D2EA56C1-8814-4E73-84CE-39759192902C}" srcId="{4C820A9B-FF69-4FE0-A1A3-E51F6CAA1181}" destId="{68A5873D-7A33-4507-8520-B50BED90B366}" srcOrd="1" destOrd="0" parTransId="{98A0DF07-EDB1-4DA9-9FD0-1155828BEBC3}" sibTransId="{842C5A3C-0406-40DA-9380-BC351C7D9C7C}"/>
    <dgm:cxn modelId="{2BFC96C2-2FCD-4085-BAA6-B0BF818E1835}" srcId="{FFB65222-4204-4596-8571-CAA668024991}" destId="{66308BDB-101D-46B1-A68B-4B4CCA425069}" srcOrd="0" destOrd="0" parTransId="{E00822A8-6E09-4323-84CA-19DCE7B5F642}" sibTransId="{550C077D-583D-444E-BEB4-0A0343DA2270}"/>
    <dgm:cxn modelId="{EF6FCDC7-C6D2-4EC9-8C48-4E3E847A67FE}" type="presOf" srcId="{90D2B8C0-DEC7-40C8-8F0E-541774CC8DA0}" destId="{E84082A4-68B1-47FD-87E3-DCD35E435386}" srcOrd="0" destOrd="1" presId="urn:microsoft.com/office/officeart/2005/8/layout/hList1"/>
    <dgm:cxn modelId="{09553AC9-08D9-4968-8504-622910EC9BDC}" srcId="{9146E477-C7C8-49FE-875B-DA887420AEA7}" destId="{4C820A9B-FF69-4FE0-A1A3-E51F6CAA1181}" srcOrd="2" destOrd="0" parTransId="{76E09488-86F9-4B3E-9600-A0B1CEEA8E84}" sibTransId="{83C2F85C-8A90-44EF-94BD-4240DEE96ABF}"/>
    <dgm:cxn modelId="{568A9DCA-FF86-46BE-9342-4D1B260ADB71}" srcId="{61E5A78D-35E3-4BC6-8772-B374235DFD5D}" destId="{39024592-F6B7-4E7D-B622-EE2E6520340B}" srcOrd="0" destOrd="0" parTransId="{781C0CDB-AD97-4494-AD54-7448DF4EEC62}" sibTransId="{582ACE9A-4955-4B34-9EF7-F072A786A4B5}"/>
    <dgm:cxn modelId="{73BD1DCE-5409-4B52-A85E-8D387F9E0B26}" type="presOf" srcId="{55210C6B-965F-493D-8C91-C57E2AC42B18}" destId="{2406AD83-B665-4854-A441-048E162DEEFB}" srcOrd="0" destOrd="0" presId="urn:microsoft.com/office/officeart/2005/8/layout/hList1"/>
    <dgm:cxn modelId="{6C79C9CE-D33A-4817-A168-0C903C895E73}" type="presOf" srcId="{9146E477-C7C8-49FE-875B-DA887420AEA7}" destId="{32B94B04-DF74-482A-8252-1FC76898D9F8}" srcOrd="0" destOrd="0" presId="urn:microsoft.com/office/officeart/2005/8/layout/hList1"/>
    <dgm:cxn modelId="{5014A2D4-BF3B-499A-9810-F326B3559A02}" srcId="{9146E477-C7C8-49FE-875B-DA887420AEA7}" destId="{61E5A78D-35E3-4BC6-8772-B374235DFD5D}" srcOrd="4" destOrd="0" parTransId="{A7E09011-8CD7-41B9-A9A5-28939C0B958B}" sibTransId="{66BAC8FC-841A-47BF-BFA2-5161B8102535}"/>
    <dgm:cxn modelId="{BA55FFD9-9126-4952-A53E-D251855628D3}" srcId="{4C820A9B-FF69-4FE0-A1A3-E51F6CAA1181}" destId="{151C691B-76E5-4281-B6D1-8BB0F4D1F40D}" srcOrd="0" destOrd="0" parTransId="{C00C09F3-FA5E-4150-9A47-17F1D408FB26}" sibTransId="{26808F12-8065-4E93-8FAB-BB847B686869}"/>
    <dgm:cxn modelId="{CA02F2DE-E20A-475B-BF8E-DFDA02A50DA5}" type="presOf" srcId="{EFAA486A-6780-4C49-92EB-07A98A8741E2}" destId="{3219A20D-BC40-4051-AF6A-ED779573D4DD}" srcOrd="0" destOrd="2" presId="urn:microsoft.com/office/officeart/2005/8/layout/hList1"/>
    <dgm:cxn modelId="{361D20E3-C5CE-4FF1-ADA3-6D3E7164CDDA}" srcId="{9146E477-C7C8-49FE-875B-DA887420AEA7}" destId="{11032FEA-A95A-4CB3-BA57-09C00768A5FF}" srcOrd="5" destOrd="0" parTransId="{90B9DD91-DEDD-404A-9C60-345A5E88E9D6}" sibTransId="{6D864C12-F4BD-45D4-9F84-ED69BF9C3EA8}"/>
    <dgm:cxn modelId="{777F92F2-6B73-422E-8C26-C3422C96E2FA}" srcId="{61E5A78D-35E3-4BC6-8772-B374235DFD5D}" destId="{737D742D-A7FE-43B0-AB8E-1E258FB64582}" srcOrd="2" destOrd="0" parTransId="{658FE5AA-22FC-46F3-977A-4AED1D96B760}" sibTransId="{87D3B7D8-3439-4585-9188-32B771888659}"/>
    <dgm:cxn modelId="{56F458F7-9679-4880-8C05-61A49A31FAE4}" type="presOf" srcId="{88EC15CB-58E2-4ED0-8847-1D99D989FC25}" destId="{3219A20D-BC40-4051-AF6A-ED779573D4DD}" srcOrd="0" destOrd="5" presId="urn:microsoft.com/office/officeart/2005/8/layout/hList1"/>
    <dgm:cxn modelId="{7DBEEDFA-0A5D-47DE-A774-AE495D6B80F3}" srcId="{11032FEA-A95A-4CB3-BA57-09C00768A5FF}" destId="{C91ECD2B-BE83-4480-9A41-924A3406C523}" srcOrd="0" destOrd="0" parTransId="{8405809B-C332-4637-BB90-2112ACF17210}" sibTransId="{3A80AD74-A8B4-4581-B81C-827D2F47E444}"/>
    <dgm:cxn modelId="{CE45E7FC-2685-4E9C-9AC1-C73EE1F6674A}" srcId="{11032FEA-A95A-4CB3-BA57-09C00768A5FF}" destId="{88EC15CB-58E2-4ED0-8847-1D99D989FC25}" srcOrd="1" destOrd="0" parTransId="{1E04746A-B585-4FE6-BA1B-895757F024C9}" sibTransId="{4B9A4331-DBD9-4912-88F4-7BDC47334CB8}"/>
    <dgm:cxn modelId="{093A83FF-6E40-449C-80E9-7AB86FFE8D64}" type="presOf" srcId="{151C691B-76E5-4281-B6D1-8BB0F4D1F40D}" destId="{0655063B-B735-4997-A416-EC4A10B1C275}" srcOrd="0" destOrd="0" presId="urn:microsoft.com/office/officeart/2005/8/layout/hList1"/>
    <dgm:cxn modelId="{A290ED72-F4E9-438B-AF36-851FB5A86922}" type="presParOf" srcId="{32B94B04-DF74-482A-8252-1FC76898D9F8}" destId="{2713410F-9925-4F82-8247-E3CDAA1E6AC1}" srcOrd="0" destOrd="0" presId="urn:microsoft.com/office/officeart/2005/8/layout/hList1"/>
    <dgm:cxn modelId="{5C7CC2D1-0147-47DE-B44D-71F1A6B4CF5D}" type="presParOf" srcId="{2713410F-9925-4F82-8247-E3CDAA1E6AC1}" destId="{52FE6083-5BE5-42C3-95FE-BCCC34FE9921}" srcOrd="0" destOrd="0" presId="urn:microsoft.com/office/officeart/2005/8/layout/hList1"/>
    <dgm:cxn modelId="{07EE04F0-3B41-4EA9-959A-51C79B20DB21}" type="presParOf" srcId="{2713410F-9925-4F82-8247-E3CDAA1E6AC1}" destId="{7BF3EA83-1C84-49D8-A0E6-1E6116CE6DD9}" srcOrd="1" destOrd="0" presId="urn:microsoft.com/office/officeart/2005/8/layout/hList1"/>
    <dgm:cxn modelId="{7266AEBB-CC1B-4595-91AE-1A517CA9F28E}" type="presParOf" srcId="{32B94B04-DF74-482A-8252-1FC76898D9F8}" destId="{1BFDE074-5C2E-4B12-9727-D0A715B4356E}" srcOrd="1" destOrd="0" presId="urn:microsoft.com/office/officeart/2005/8/layout/hList1"/>
    <dgm:cxn modelId="{55D202C7-A681-4D7F-B9F4-71E7E6957C65}" type="presParOf" srcId="{32B94B04-DF74-482A-8252-1FC76898D9F8}" destId="{67403AEF-94F6-4EED-A935-3CDC7239B36A}" srcOrd="2" destOrd="0" presId="urn:microsoft.com/office/officeart/2005/8/layout/hList1"/>
    <dgm:cxn modelId="{F5A0096E-43AA-40DB-8AA9-0BAA5D0369CB}" type="presParOf" srcId="{67403AEF-94F6-4EED-A935-3CDC7239B36A}" destId="{1B8B9300-D361-44D8-9C0E-341FD24C3B5F}" srcOrd="0" destOrd="0" presId="urn:microsoft.com/office/officeart/2005/8/layout/hList1"/>
    <dgm:cxn modelId="{EB4DB91D-2BA4-42EA-8B15-3021D4C9754B}" type="presParOf" srcId="{67403AEF-94F6-4EED-A935-3CDC7239B36A}" destId="{2406AD83-B665-4854-A441-048E162DEEFB}" srcOrd="1" destOrd="0" presId="urn:microsoft.com/office/officeart/2005/8/layout/hList1"/>
    <dgm:cxn modelId="{4EBFA92A-288C-4E23-9DBF-0A19E776ABB9}" type="presParOf" srcId="{32B94B04-DF74-482A-8252-1FC76898D9F8}" destId="{9381AB26-50F5-488D-B569-11CBC9D15486}" srcOrd="3" destOrd="0" presId="urn:microsoft.com/office/officeart/2005/8/layout/hList1"/>
    <dgm:cxn modelId="{744EE24A-CD0C-4951-9EDE-DAD1547C9496}" type="presParOf" srcId="{32B94B04-DF74-482A-8252-1FC76898D9F8}" destId="{F2ECB920-9A56-4E59-9E64-3FA87879B79A}" srcOrd="4" destOrd="0" presId="urn:microsoft.com/office/officeart/2005/8/layout/hList1"/>
    <dgm:cxn modelId="{FDBECFD4-F618-4F30-8E0E-061DF8CDE891}" type="presParOf" srcId="{F2ECB920-9A56-4E59-9E64-3FA87879B79A}" destId="{999382F3-A17B-4F67-96BD-9EF1D72A15C8}" srcOrd="0" destOrd="0" presId="urn:microsoft.com/office/officeart/2005/8/layout/hList1"/>
    <dgm:cxn modelId="{683247E7-93D9-41CE-8E8A-BEB14E5FB576}" type="presParOf" srcId="{F2ECB920-9A56-4E59-9E64-3FA87879B79A}" destId="{0655063B-B735-4997-A416-EC4A10B1C275}" srcOrd="1" destOrd="0" presId="urn:microsoft.com/office/officeart/2005/8/layout/hList1"/>
    <dgm:cxn modelId="{B07B2972-2367-475F-A899-CA76148ED5C0}" type="presParOf" srcId="{32B94B04-DF74-482A-8252-1FC76898D9F8}" destId="{7F0FA9F4-686E-4014-B933-9C497CC92728}" srcOrd="5" destOrd="0" presId="urn:microsoft.com/office/officeart/2005/8/layout/hList1"/>
    <dgm:cxn modelId="{9D6221FA-B57C-4482-A730-137E3D849949}" type="presParOf" srcId="{32B94B04-DF74-482A-8252-1FC76898D9F8}" destId="{313DACA1-3F56-4F59-8EF7-F677212D5AA4}" srcOrd="6" destOrd="0" presId="urn:microsoft.com/office/officeart/2005/8/layout/hList1"/>
    <dgm:cxn modelId="{7E5F83E2-FB13-4C12-AE62-F5C0F70D1462}" type="presParOf" srcId="{313DACA1-3F56-4F59-8EF7-F677212D5AA4}" destId="{B9D978C8-520D-4EC0-A67A-F92A555E3291}" srcOrd="0" destOrd="0" presId="urn:microsoft.com/office/officeart/2005/8/layout/hList1"/>
    <dgm:cxn modelId="{EAD99D98-7CB4-45D6-A62C-170195441FD8}" type="presParOf" srcId="{313DACA1-3F56-4F59-8EF7-F677212D5AA4}" destId="{D4703CC7-7735-450D-9D9E-174BF145946D}" srcOrd="1" destOrd="0" presId="urn:microsoft.com/office/officeart/2005/8/layout/hList1"/>
    <dgm:cxn modelId="{CAE2E817-A620-43C2-BEAC-BF4CF1128D8B}" type="presParOf" srcId="{32B94B04-DF74-482A-8252-1FC76898D9F8}" destId="{F9CDBCCF-D844-4261-8CAD-5BAC32ED904D}" srcOrd="7" destOrd="0" presId="urn:microsoft.com/office/officeart/2005/8/layout/hList1"/>
    <dgm:cxn modelId="{E9C96CB4-1337-42CE-8E32-A25A67F45870}" type="presParOf" srcId="{32B94B04-DF74-482A-8252-1FC76898D9F8}" destId="{2BF387C3-D601-442B-9583-B259532D983E}" srcOrd="8" destOrd="0" presId="urn:microsoft.com/office/officeart/2005/8/layout/hList1"/>
    <dgm:cxn modelId="{B5895135-197D-4685-B263-B42572B347AE}" type="presParOf" srcId="{2BF387C3-D601-442B-9583-B259532D983E}" destId="{45F5DDE0-7C29-4087-8B95-BD2030B48181}" srcOrd="0" destOrd="0" presId="urn:microsoft.com/office/officeart/2005/8/layout/hList1"/>
    <dgm:cxn modelId="{D1F4A3D2-BCCE-4D8F-8021-01BCF2EC14DF}" type="presParOf" srcId="{2BF387C3-D601-442B-9583-B259532D983E}" destId="{E84082A4-68B1-47FD-87E3-DCD35E435386}" srcOrd="1" destOrd="0" presId="urn:microsoft.com/office/officeart/2005/8/layout/hList1"/>
    <dgm:cxn modelId="{50B73EDC-B942-4FC2-A8E1-8CCF6ACA3E2D}" type="presParOf" srcId="{32B94B04-DF74-482A-8252-1FC76898D9F8}" destId="{8D23F72C-E996-4639-8551-1DD61D0573FD}" srcOrd="9" destOrd="0" presId="urn:microsoft.com/office/officeart/2005/8/layout/hList1"/>
    <dgm:cxn modelId="{A79B0C18-F114-453C-92F2-36424949C5DB}" type="presParOf" srcId="{32B94B04-DF74-482A-8252-1FC76898D9F8}" destId="{BE3E1B60-ED76-44F1-A00D-600E4A3DBDEE}" srcOrd="10" destOrd="0" presId="urn:microsoft.com/office/officeart/2005/8/layout/hList1"/>
    <dgm:cxn modelId="{7BBF36E7-1113-4FC2-8330-2B8E0F1EFAC0}" type="presParOf" srcId="{BE3E1B60-ED76-44F1-A00D-600E4A3DBDEE}" destId="{DCA4514F-49A6-42DE-8DCE-15456C14E7CB}" srcOrd="0" destOrd="0" presId="urn:microsoft.com/office/officeart/2005/8/layout/hList1"/>
    <dgm:cxn modelId="{E9C22896-DB2D-4887-A8C4-CA6F91F6EC9B}" type="presParOf" srcId="{BE3E1B60-ED76-44F1-A00D-600E4A3DBDEE}" destId="{3219A20D-BC40-4051-AF6A-ED779573D4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01B2A-98B4-4B60-B323-17775BDC43CA}">
      <dsp:nvSpPr>
        <dsp:cNvPr id="0" name=""/>
        <dsp:cNvSpPr/>
      </dsp:nvSpPr>
      <dsp:spPr>
        <a:xfrm rot="5400000">
          <a:off x="5825947" y="-2508648"/>
          <a:ext cx="594543" cy="5763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i="0" kern="1200" baseline="0" dirty="0" err="1"/>
            <a:t>retrieve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dataset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i="0" kern="1200" baseline="0" dirty="0" err="1"/>
            <a:t>Preprocess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data</a:t>
          </a:r>
          <a:endParaRPr lang="en-US" sz="1300" b="1" kern="1200" dirty="0"/>
        </a:p>
      </dsp:txBody>
      <dsp:txXfrm rot="-5400000">
        <a:off x="3241704" y="104618"/>
        <a:ext cx="5734007" cy="536497"/>
      </dsp:txXfrm>
    </dsp:sp>
    <dsp:sp modelId="{4CC4F290-AD37-4BC3-8705-6ED908623E70}">
      <dsp:nvSpPr>
        <dsp:cNvPr id="0" name=""/>
        <dsp:cNvSpPr/>
      </dsp:nvSpPr>
      <dsp:spPr>
        <a:xfrm>
          <a:off x="0" y="1276"/>
          <a:ext cx="3241704" cy="74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i="0" kern="1200" baseline="0" dirty="0"/>
            <a:t>Data Collection</a:t>
          </a:r>
          <a:endParaRPr lang="en-US" sz="2100" kern="1200" dirty="0"/>
        </a:p>
      </dsp:txBody>
      <dsp:txXfrm>
        <a:off x="36279" y="37555"/>
        <a:ext cx="3169146" cy="670621"/>
      </dsp:txXfrm>
    </dsp:sp>
    <dsp:sp modelId="{8E495DE5-9A78-42BE-AB90-2476CC0618D6}">
      <dsp:nvSpPr>
        <dsp:cNvPr id="0" name=""/>
        <dsp:cNvSpPr/>
      </dsp:nvSpPr>
      <dsp:spPr>
        <a:xfrm rot="5400000">
          <a:off x="5825947" y="-1728310"/>
          <a:ext cx="594543" cy="5763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i="0" kern="1200" baseline="0" dirty="0" err="1"/>
            <a:t>Duplicate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removal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i="0" kern="1200" baseline="0" dirty="0"/>
            <a:t>Handling </a:t>
          </a:r>
          <a:r>
            <a:rPr lang="de-DE" sz="1300" b="1" i="0" kern="1200" baseline="0" dirty="0" err="1"/>
            <a:t>missing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values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i="0" kern="1200" baseline="0" dirty="0" err="1"/>
            <a:t>Normalization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of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compensation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data</a:t>
          </a:r>
          <a:endParaRPr lang="en-US" sz="1300" b="1" kern="1200" dirty="0"/>
        </a:p>
      </dsp:txBody>
      <dsp:txXfrm rot="-5400000">
        <a:off x="3241704" y="884956"/>
        <a:ext cx="5734007" cy="536497"/>
      </dsp:txXfrm>
    </dsp:sp>
    <dsp:sp modelId="{4C33CA20-C279-427F-AE74-B99EFF2AEB79}">
      <dsp:nvSpPr>
        <dsp:cNvPr id="0" name=""/>
        <dsp:cNvSpPr/>
      </dsp:nvSpPr>
      <dsp:spPr>
        <a:xfrm>
          <a:off x="0" y="781615"/>
          <a:ext cx="3241704" cy="74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i="0" kern="1200" baseline="0" dirty="0"/>
            <a:t>Data </a:t>
          </a:r>
          <a:r>
            <a:rPr lang="de-DE" sz="2100" b="1" i="0" kern="1200" baseline="0" dirty="0" err="1"/>
            <a:t>Cleaning</a:t>
          </a:r>
          <a:endParaRPr lang="en-US" sz="2100" kern="1200" dirty="0"/>
        </a:p>
      </dsp:txBody>
      <dsp:txXfrm>
        <a:off x="36279" y="817894"/>
        <a:ext cx="3169146" cy="670621"/>
      </dsp:txXfrm>
    </dsp:sp>
    <dsp:sp modelId="{2D9E9F96-3D31-48E8-9CD1-31C2C1B6B436}">
      <dsp:nvSpPr>
        <dsp:cNvPr id="0" name=""/>
        <dsp:cNvSpPr/>
      </dsp:nvSpPr>
      <dsp:spPr>
        <a:xfrm rot="5400000">
          <a:off x="5825947" y="-947971"/>
          <a:ext cx="594543" cy="5763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i="0" kern="1200" baseline="0" dirty="0" err="1"/>
            <a:t>Creation</a:t>
          </a:r>
          <a:r>
            <a:rPr lang="de-DE" sz="1400" b="1" i="0" kern="1200" baseline="0" dirty="0"/>
            <a:t> </a:t>
          </a:r>
          <a:r>
            <a:rPr lang="de-DE" sz="1400" b="1" i="0" kern="1200" baseline="0" dirty="0" err="1"/>
            <a:t>of</a:t>
          </a:r>
          <a:r>
            <a:rPr lang="de-DE" sz="1400" b="1" i="0" kern="1200" baseline="0" dirty="0"/>
            <a:t> </a:t>
          </a:r>
          <a:r>
            <a:rPr lang="de-DE" sz="1400" b="1" i="0" kern="1200" baseline="0" dirty="0" err="1"/>
            <a:t>normalized</a:t>
          </a:r>
          <a:r>
            <a:rPr lang="de-DE" sz="1400" b="1" i="0" kern="1200" baseline="0" dirty="0"/>
            <a:t> annual </a:t>
          </a:r>
          <a:r>
            <a:rPr lang="de-DE" sz="1400" b="1" i="0" kern="1200" baseline="0" dirty="0" err="1"/>
            <a:t>compensation</a:t>
          </a:r>
          <a:r>
            <a:rPr lang="de-DE" sz="1400" b="1" i="0" kern="1200" baseline="0" dirty="0"/>
            <a:t> </a:t>
          </a:r>
          <a:r>
            <a:rPr lang="de-DE" sz="1400" b="1" i="0" kern="1200" baseline="0" dirty="0" err="1"/>
            <a:t>column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i="0" kern="1200" baseline="0" dirty="0" err="1"/>
            <a:t>Identification</a:t>
          </a:r>
          <a:r>
            <a:rPr lang="de-DE" sz="1400" b="1" i="0" kern="1200" baseline="0" dirty="0"/>
            <a:t> and </a:t>
          </a:r>
          <a:r>
            <a:rPr lang="de-DE" sz="1400" b="1" i="0" kern="1200" baseline="0" dirty="0" err="1"/>
            <a:t>exclusion</a:t>
          </a:r>
          <a:r>
            <a:rPr lang="de-DE" sz="1400" b="1" i="0" kern="1200" baseline="0" dirty="0"/>
            <a:t> </a:t>
          </a:r>
          <a:r>
            <a:rPr lang="de-DE" sz="1400" b="1" i="0" kern="1200" baseline="0" dirty="0" err="1"/>
            <a:t>of</a:t>
          </a:r>
          <a:r>
            <a:rPr lang="de-DE" sz="1400" b="1" i="0" kern="1200" baseline="0" dirty="0"/>
            <a:t> </a:t>
          </a:r>
          <a:r>
            <a:rPr lang="de-DE" sz="1400" b="1" i="0" kern="1200" baseline="0" dirty="0" err="1"/>
            <a:t>outliers</a:t>
          </a:r>
          <a:endParaRPr lang="en-US" sz="1400" b="1" kern="1200" dirty="0"/>
        </a:p>
      </dsp:txBody>
      <dsp:txXfrm rot="-5400000">
        <a:off x="3241704" y="1665295"/>
        <a:ext cx="5734007" cy="536497"/>
      </dsp:txXfrm>
    </dsp:sp>
    <dsp:sp modelId="{89338658-394D-4A40-8089-D34965922DD5}">
      <dsp:nvSpPr>
        <dsp:cNvPr id="0" name=""/>
        <dsp:cNvSpPr/>
      </dsp:nvSpPr>
      <dsp:spPr>
        <a:xfrm>
          <a:off x="0" y="1561953"/>
          <a:ext cx="3241704" cy="74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i="0" kern="1200" baseline="0" dirty="0"/>
            <a:t>Data Transformation</a:t>
          </a:r>
          <a:endParaRPr lang="en-US" sz="2100" kern="1200" dirty="0"/>
        </a:p>
      </dsp:txBody>
      <dsp:txXfrm>
        <a:off x="36279" y="1598232"/>
        <a:ext cx="3169146" cy="670621"/>
      </dsp:txXfrm>
    </dsp:sp>
    <dsp:sp modelId="{86BE004F-7E58-486E-8FC6-520A64A80D94}">
      <dsp:nvSpPr>
        <dsp:cNvPr id="0" name=""/>
        <dsp:cNvSpPr/>
      </dsp:nvSpPr>
      <dsp:spPr>
        <a:xfrm rot="5400000">
          <a:off x="5825947" y="-167632"/>
          <a:ext cx="594543" cy="5763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i="0" kern="1200" baseline="0" dirty="0" err="1"/>
            <a:t>Descriptive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statistics</a:t>
          </a:r>
          <a:r>
            <a:rPr lang="de-DE" sz="1300" b="1" i="0" kern="1200" baseline="0" dirty="0"/>
            <a:t> (median and </a:t>
          </a:r>
          <a:r>
            <a:rPr lang="de-DE" sz="1300" b="1" i="0" kern="1200" baseline="0" dirty="0" err="1"/>
            <a:t>mean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values</a:t>
          </a:r>
          <a:r>
            <a:rPr lang="de-DE" sz="1300" b="1" i="0" kern="1200" baseline="0" dirty="0"/>
            <a:t>)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i="0" kern="1200" baseline="0" dirty="0" err="1"/>
            <a:t>Correlation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analysis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between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factors</a:t>
          </a:r>
          <a:endParaRPr lang="en-US" sz="1300" b="1" kern="1200" dirty="0"/>
        </a:p>
      </dsp:txBody>
      <dsp:txXfrm rot="-5400000">
        <a:off x="3241704" y="2445634"/>
        <a:ext cx="5734007" cy="536497"/>
      </dsp:txXfrm>
    </dsp:sp>
    <dsp:sp modelId="{908E8860-2F22-45C1-A44F-F9F5D23C9B29}">
      <dsp:nvSpPr>
        <dsp:cNvPr id="0" name=""/>
        <dsp:cNvSpPr/>
      </dsp:nvSpPr>
      <dsp:spPr>
        <a:xfrm>
          <a:off x="0" y="2342292"/>
          <a:ext cx="3241704" cy="74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i="0" kern="1200" baseline="0" dirty="0"/>
            <a:t>Data </a:t>
          </a:r>
          <a:r>
            <a:rPr lang="de-DE" sz="2100" b="1" i="0" kern="1200" baseline="0" dirty="0" err="1"/>
            <a:t>Wrangling</a:t>
          </a:r>
          <a:r>
            <a:rPr lang="de-DE" sz="2100" b="1" i="0" kern="1200" baseline="0" dirty="0"/>
            <a:t> and </a:t>
          </a:r>
          <a:r>
            <a:rPr lang="de-DE" sz="2100" b="1" i="0" kern="1200" baseline="0" dirty="0" err="1"/>
            <a:t>Exploratory</a:t>
          </a:r>
          <a:r>
            <a:rPr lang="de-DE" sz="2100" b="1" i="0" kern="1200" baseline="0" dirty="0"/>
            <a:t> Analysis</a:t>
          </a:r>
          <a:endParaRPr lang="en-US" sz="2100" kern="1200" dirty="0"/>
        </a:p>
      </dsp:txBody>
      <dsp:txXfrm>
        <a:off x="36279" y="2378571"/>
        <a:ext cx="3169146" cy="670621"/>
      </dsp:txXfrm>
    </dsp:sp>
    <dsp:sp modelId="{85A5BEAD-36CF-4742-B029-D92CBE237807}">
      <dsp:nvSpPr>
        <dsp:cNvPr id="0" name=""/>
        <dsp:cNvSpPr/>
      </dsp:nvSpPr>
      <dsp:spPr>
        <a:xfrm rot="5400000">
          <a:off x="5825947" y="612705"/>
          <a:ext cx="594543" cy="5763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i="0" kern="1200" baseline="0" dirty="0"/>
            <a:t>Generation </a:t>
          </a:r>
          <a:r>
            <a:rPr lang="de-DE" sz="1300" b="1" i="0" kern="1200" baseline="0" dirty="0" err="1"/>
            <a:t>of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charts</a:t>
          </a:r>
          <a:r>
            <a:rPr lang="de-DE" sz="1300" b="1" i="0" kern="1200" baseline="0" dirty="0"/>
            <a:t> and </a:t>
          </a:r>
          <a:r>
            <a:rPr lang="de-DE" sz="1300" b="1" i="0" kern="1200" baseline="0" dirty="0" err="1"/>
            <a:t>graphs</a:t>
          </a:r>
          <a:endParaRPr lang="en-U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i="0" kern="1200" baseline="0" dirty="0" err="1"/>
            <a:t>Visualization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of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salary</a:t>
          </a:r>
          <a:r>
            <a:rPr lang="de-DE" sz="1300" b="1" i="0" kern="1200" baseline="0" dirty="0"/>
            <a:t> </a:t>
          </a:r>
          <a:r>
            <a:rPr lang="de-DE" sz="1300" b="1" i="0" kern="1200" baseline="0" dirty="0" err="1"/>
            <a:t>distributions</a:t>
          </a:r>
          <a:r>
            <a:rPr lang="de-DE" sz="1300" b="1" i="0" kern="1200" baseline="0" dirty="0"/>
            <a:t> and </a:t>
          </a:r>
          <a:r>
            <a:rPr lang="de-DE" sz="1300" b="1" i="0" kern="1200" baseline="0" dirty="0" err="1"/>
            <a:t>outliers</a:t>
          </a:r>
          <a:endParaRPr lang="en-US" sz="1300" b="1" kern="1200" dirty="0"/>
        </a:p>
      </dsp:txBody>
      <dsp:txXfrm rot="-5400000">
        <a:off x="3241704" y="3225972"/>
        <a:ext cx="5734007" cy="536497"/>
      </dsp:txXfrm>
    </dsp:sp>
    <dsp:sp modelId="{36858375-94C4-4444-9E72-A173F8388176}">
      <dsp:nvSpPr>
        <dsp:cNvPr id="0" name=""/>
        <dsp:cNvSpPr/>
      </dsp:nvSpPr>
      <dsp:spPr>
        <a:xfrm>
          <a:off x="0" y="3122631"/>
          <a:ext cx="3241704" cy="74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i="0" kern="1200" baseline="0" dirty="0"/>
            <a:t>Data </a:t>
          </a:r>
          <a:r>
            <a:rPr lang="de-DE" sz="2100" b="1" i="0" kern="1200" baseline="0" dirty="0" err="1"/>
            <a:t>Visualization</a:t>
          </a:r>
          <a:endParaRPr lang="en-US" sz="2100" kern="1200" dirty="0"/>
        </a:p>
      </dsp:txBody>
      <dsp:txXfrm>
        <a:off x="36279" y="3158910"/>
        <a:ext cx="3169146" cy="670621"/>
      </dsp:txXfrm>
    </dsp:sp>
    <dsp:sp modelId="{E0E6288E-2CA8-4047-B5A2-ACAB02A622A9}">
      <dsp:nvSpPr>
        <dsp:cNvPr id="0" name=""/>
        <dsp:cNvSpPr/>
      </dsp:nvSpPr>
      <dsp:spPr>
        <a:xfrm rot="5400000">
          <a:off x="5825947" y="1393044"/>
          <a:ext cx="594543" cy="57630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 baseline="0" dirty="0">
              <a:solidFill>
                <a:schemeClr val="bg1"/>
              </a:solidFill>
            </a:rPr>
            <a:t>Interactive dashboards created using Looker Studio</a:t>
          </a:r>
          <a:endParaRPr lang="en-US" sz="1300" b="1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 baseline="0" dirty="0">
              <a:solidFill>
                <a:schemeClr val="bg1"/>
              </a:solidFill>
            </a:rPr>
            <a:t>Key insights on compensation trends, job satisfaction, and coding experience</a:t>
          </a:r>
          <a:endParaRPr lang="en-US" sz="1300" b="1" kern="1200" dirty="0">
            <a:solidFill>
              <a:schemeClr val="bg1"/>
            </a:solidFill>
          </a:endParaRPr>
        </a:p>
      </dsp:txBody>
      <dsp:txXfrm rot="-5400000">
        <a:off x="3241704" y="4006311"/>
        <a:ext cx="5734007" cy="536497"/>
      </dsp:txXfrm>
    </dsp:sp>
    <dsp:sp modelId="{EE670002-791C-4446-810B-39CB9BB1FE4C}">
      <dsp:nvSpPr>
        <dsp:cNvPr id="0" name=""/>
        <dsp:cNvSpPr/>
      </dsp:nvSpPr>
      <dsp:spPr>
        <a:xfrm>
          <a:off x="0" y="3902969"/>
          <a:ext cx="3241704" cy="74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Dashboard Visualization</a:t>
          </a:r>
          <a:endParaRPr lang="en-US" sz="2100" b="1" kern="1200" dirty="0"/>
        </a:p>
      </dsp:txBody>
      <dsp:txXfrm>
        <a:off x="36279" y="3939248"/>
        <a:ext cx="3169146" cy="670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E6083-5BE5-42C3-95FE-BCCC34FE9921}">
      <dsp:nvSpPr>
        <dsp:cNvPr id="0" name=""/>
        <dsp:cNvSpPr/>
      </dsp:nvSpPr>
      <dsp:spPr>
        <a:xfrm>
          <a:off x="3382" y="812998"/>
          <a:ext cx="1797028" cy="554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General Data Overview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3382" y="812998"/>
        <a:ext cx="1797028" cy="554065"/>
      </dsp:txXfrm>
    </dsp:sp>
    <dsp:sp modelId="{7BF3EA83-1C84-49D8-A0E6-1E6116CE6DD9}">
      <dsp:nvSpPr>
        <dsp:cNvPr id="0" name=""/>
        <dsp:cNvSpPr/>
      </dsp:nvSpPr>
      <dsp:spPr>
        <a:xfrm>
          <a:off x="3382" y="1367063"/>
          <a:ext cx="1797028" cy="5179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-Initial dataset contained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11,552 respondents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-After data cleaning (removal of duplicates and rows with missing values),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1,008 respondents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remained for final analysis.</a:t>
          </a:r>
        </a:p>
      </dsp:txBody>
      <dsp:txXfrm>
        <a:off x="3382" y="1367063"/>
        <a:ext cx="1797028" cy="5179815"/>
      </dsp:txXfrm>
    </dsp:sp>
    <dsp:sp modelId="{1B8B9300-D361-44D8-9C0E-341FD24C3B5F}">
      <dsp:nvSpPr>
        <dsp:cNvPr id="0" name=""/>
        <dsp:cNvSpPr/>
      </dsp:nvSpPr>
      <dsp:spPr>
        <a:xfrm>
          <a:off x="2051995" y="812998"/>
          <a:ext cx="1797028" cy="554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Demographics: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51995" y="812998"/>
        <a:ext cx="1797028" cy="554065"/>
      </dsp:txXfrm>
    </dsp:sp>
    <dsp:sp modelId="{2406AD83-B665-4854-A441-048E162DEEFB}">
      <dsp:nvSpPr>
        <dsp:cNvPr id="0" name=""/>
        <dsp:cNvSpPr/>
      </dsp:nvSpPr>
      <dsp:spPr>
        <a:xfrm>
          <a:off x="2051995" y="1367063"/>
          <a:ext cx="1797028" cy="5179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Median age of respondents is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29 years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, with an age range between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16 and 99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years.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Gender distribution skewed heavily towards men (10,480 men).</a:t>
          </a:r>
        </a:p>
        <a:p>
          <a:pPr algn="l">
            <a:spcBef>
              <a:spcPct val="0"/>
            </a:spcBef>
          </a:pPr>
          <a:endParaRPr lang="de-DE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51995" y="1367063"/>
        <a:ext cx="1797028" cy="5179815"/>
      </dsp:txXfrm>
    </dsp:sp>
    <dsp:sp modelId="{999382F3-A17B-4F67-96BD-9EF1D72A15C8}">
      <dsp:nvSpPr>
        <dsp:cNvPr id="0" name=""/>
        <dsp:cNvSpPr/>
      </dsp:nvSpPr>
      <dsp:spPr>
        <a:xfrm>
          <a:off x="4100607" y="812998"/>
          <a:ext cx="1797028" cy="554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Compensation Insights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4100607" y="812998"/>
        <a:ext cx="1797028" cy="554065"/>
      </dsp:txXfrm>
    </dsp:sp>
    <dsp:sp modelId="{0655063B-B735-4997-A416-EC4A10B1C275}">
      <dsp:nvSpPr>
        <dsp:cNvPr id="0" name=""/>
        <dsp:cNvSpPr/>
      </dsp:nvSpPr>
      <dsp:spPr>
        <a:xfrm>
          <a:off x="4100607" y="1367063"/>
          <a:ext cx="1797028" cy="5179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Median annual salary across all respondents is $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52,704.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Average salary: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$59,883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50% of respondents earn between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$24,060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$85,574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Outliers: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$209,698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and above were removed for clearer analysis.</a:t>
          </a:r>
        </a:p>
      </dsp:txBody>
      <dsp:txXfrm>
        <a:off x="4100607" y="1367063"/>
        <a:ext cx="1797028" cy="5179815"/>
      </dsp:txXfrm>
    </dsp:sp>
    <dsp:sp modelId="{B9D978C8-520D-4EC0-A67A-F92A555E3291}">
      <dsp:nvSpPr>
        <dsp:cNvPr id="0" name=""/>
        <dsp:cNvSpPr/>
      </dsp:nvSpPr>
      <dsp:spPr>
        <a:xfrm>
          <a:off x="6149220" y="812998"/>
          <a:ext cx="1797028" cy="554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Gender-Specific Insights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6149220" y="812998"/>
        <a:ext cx="1797028" cy="554065"/>
      </dsp:txXfrm>
    </dsp:sp>
    <dsp:sp modelId="{D4703CC7-7735-450D-9D9E-174BF145946D}">
      <dsp:nvSpPr>
        <dsp:cNvPr id="0" name=""/>
        <dsp:cNvSpPr/>
      </dsp:nvSpPr>
      <dsp:spPr>
        <a:xfrm>
          <a:off x="6149220" y="1367063"/>
          <a:ext cx="1797028" cy="5179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The median salary for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female respondents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is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$57,708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, closely matching the overall dataset's median.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No significant salary gap was observed between male and female respondents.</a:t>
          </a:r>
        </a:p>
      </dsp:txBody>
      <dsp:txXfrm>
        <a:off x="6149220" y="1367063"/>
        <a:ext cx="1797028" cy="5179815"/>
      </dsp:txXfrm>
    </dsp:sp>
    <dsp:sp modelId="{45F5DDE0-7C29-4087-8B95-BD2030B48181}">
      <dsp:nvSpPr>
        <dsp:cNvPr id="0" name=""/>
        <dsp:cNvSpPr/>
      </dsp:nvSpPr>
      <dsp:spPr>
        <a:xfrm>
          <a:off x="8197833" y="812998"/>
          <a:ext cx="1797028" cy="554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Age and Salary Correlation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8197833" y="812998"/>
        <a:ext cx="1797028" cy="554065"/>
      </dsp:txXfrm>
    </dsp:sp>
    <dsp:sp modelId="{E84082A4-68B1-47FD-87E3-DCD35E435386}">
      <dsp:nvSpPr>
        <dsp:cNvPr id="0" name=""/>
        <dsp:cNvSpPr/>
      </dsp:nvSpPr>
      <dsp:spPr>
        <a:xfrm>
          <a:off x="8197833" y="1367063"/>
          <a:ext cx="1797028" cy="5179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A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positive correlation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between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age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salary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was identified (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0.40 correlation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Younger respondents (ages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25–35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) see steady salary growth, peaking in the 30s.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After age 50, salary growth appears to plateau.</a:t>
          </a:r>
        </a:p>
      </dsp:txBody>
      <dsp:txXfrm>
        <a:off x="8197833" y="1367063"/>
        <a:ext cx="1797028" cy="5179815"/>
      </dsp:txXfrm>
    </dsp:sp>
    <dsp:sp modelId="{DCA4514F-49A6-42DE-8DCE-15456C14E7CB}">
      <dsp:nvSpPr>
        <dsp:cNvPr id="0" name=""/>
        <dsp:cNvSpPr/>
      </dsp:nvSpPr>
      <dsp:spPr>
        <a:xfrm>
          <a:off x="10246445" y="812998"/>
          <a:ext cx="1797028" cy="554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Key Salary Statistics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10246445" y="812998"/>
        <a:ext cx="1797028" cy="554065"/>
      </dsp:txXfrm>
    </dsp:sp>
    <dsp:sp modelId="{3219A20D-BC40-4051-AF6A-ED779573D4DD}">
      <dsp:nvSpPr>
        <dsp:cNvPr id="0" name=""/>
        <dsp:cNvSpPr/>
      </dsp:nvSpPr>
      <dsp:spPr>
        <a:xfrm>
          <a:off x="10246445" y="1367063"/>
          <a:ext cx="1797028" cy="5179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Arial" panose="020B0604020202020204" pitchFamily="34" charset="0"/>
              <a:cs typeface="Arial" panose="020B0604020202020204" pitchFamily="34" charset="0"/>
            </a:rPr>
            <a:t>Salary Distribution: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25th percentile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: $24,060.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50th percentile (Median)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: $52,704.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75th percentile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: $85,574.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Most salaries cluster around the median with </a:t>
          </a: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large variance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reflected in a </a:t>
          </a: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standard deviation of $43,394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10246445" y="1367063"/>
        <a:ext cx="1797028" cy="5179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6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13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75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33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63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36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37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40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5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68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2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9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66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96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1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1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D173BDF-1EB5-4AF5-834A-BD3154EB2A4F}" type="datetimeFigureOut">
              <a:rPr lang="de-DE" smtClean="0"/>
              <a:t>19.10.2024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061731-411E-4F46-B78D-DDCDA1B6A8E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4025A-388F-EE8A-4EF7-8494D0152CF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67290-F078-5482-934C-954D21C15643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1F4788CB-D693-D8A1-C830-FD57904ED30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0.png"/><Relationship Id="rId26" Type="http://schemas.openxmlformats.org/officeDocument/2006/relationships/customXml" Target="../ink/ink14.xml"/><Relationship Id="rId3" Type="http://schemas.openxmlformats.org/officeDocument/2006/relationships/image" Target="../media/image5.png"/><Relationship Id="rId21" Type="http://schemas.openxmlformats.org/officeDocument/2006/relationships/image" Target="../media/image40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s/uuW9w-kMkR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png"/><Relationship Id="rId18" Type="http://schemas.openxmlformats.org/officeDocument/2006/relationships/customXml" Target="../ink/ink32.xml"/><Relationship Id="rId3" Type="http://schemas.openxmlformats.org/officeDocument/2006/relationships/customXml" Target="../ink/ink23.xml"/><Relationship Id="rId7" Type="http://schemas.openxmlformats.org/officeDocument/2006/relationships/image" Target="../media/image50.png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image" Target="../media/image6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29.xml"/><Relationship Id="rId10" Type="http://schemas.openxmlformats.org/officeDocument/2006/relationships/customXml" Target="../ink/ink26.xml"/><Relationship Id="rId9" Type="http://schemas.openxmlformats.org/officeDocument/2006/relationships/customXml" Target="../ink/ink25.xml"/><Relationship Id="rId14" Type="http://schemas.openxmlformats.org/officeDocument/2006/relationships/customXml" Target="../ink/ink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7032"/>
            <a:ext cx="11903824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Exploring Salary Trends in the Tech Industry: An Analysis of Age, Gender, and Compensation</a:t>
            </a:r>
            <a:endParaRPr lang="en-US" sz="32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-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B99F5CE-3646-773C-D231-717D7B0A882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48344" y="938927"/>
            <a:ext cx="5356224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3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currently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MySQL, Microsoft SQL Server, MongoDB.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and Elasticsearch also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slightly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Visual Studio Code, Notepad++, and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IntelliJ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(Next Year):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and MongoDB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Elasticsearch, MySQL, and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Cassandra and Couchbase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niche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30D904C-4D06-0D6A-68CE-010C422EC36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319836" y="938424"/>
            <a:ext cx="567304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Skills Demand: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and MongoDB will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valuable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proficiency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Elasticsearch and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gaining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traction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suggesting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skilled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caching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Familiarity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 and Microsoft SQL Server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plateau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newer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PostgreSQL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ground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Specialization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Niche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Lesser-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Cassandra and Couchbase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might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still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opportunities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specialized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sectors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broader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limited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mainstream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132446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846" y="2095499"/>
            <a:ext cx="7086600" cy="33958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600" u="sng" dirty="0">
                <a:hlinkClick r:id="rId3"/>
              </a:rPr>
              <a:t>https://lookerstudio.google.com/s/uuW9w-kMkRk</a:t>
            </a:r>
            <a:endParaRPr lang="en-US" sz="3600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Ein Bild, das Logo, Symbol, Grafiken, Design enthält.&#10;&#10;Automatisch generierte Beschreibung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789" r="16739" b="3"/>
          <a:stretch/>
        </p:blipFill>
        <p:spPr>
          <a:xfrm>
            <a:off x="7552042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Grafik 2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3E2DEE23-D221-6DB8-A6EA-5A475416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0" y="0"/>
            <a:ext cx="9004300" cy="682075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7394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Future Technology </a:t>
            </a:r>
            <a:br>
              <a:rPr lang="en-US" sz="2800" dirty="0"/>
            </a:br>
            <a:r>
              <a:rPr lang="en-US" sz="2800" dirty="0"/>
              <a:t>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3" name="Grafik 2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ED71EF16-04E1-D54A-4C73-4EB9B280EB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8" b="-2"/>
          <a:stretch/>
        </p:blipFill>
        <p:spPr>
          <a:xfrm>
            <a:off x="3136901" y="0"/>
            <a:ext cx="9055100" cy="687023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31908" cy="977900"/>
          </a:xfrm>
        </p:spPr>
        <p:txBody>
          <a:bodyPr>
            <a:normAutofit/>
          </a:bodyPr>
          <a:lstStyle/>
          <a:p>
            <a:r>
              <a:rPr lang="en-US" sz="2800" dirty="0"/>
              <a:t>Responders Demographic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Grafik 2" descr="Ein Bild, das Text, Screensho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CB67B6C7-B4FF-A5BE-1681-29784C8320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35" y="0"/>
            <a:ext cx="9053466" cy="685800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0572"/>
            <a:ext cx="9905998" cy="1905000"/>
          </a:xfrm>
        </p:spPr>
        <p:txBody>
          <a:bodyPr anchor="ctr">
            <a:normAutofit/>
          </a:bodyPr>
          <a:lstStyle/>
          <a:p>
            <a:r>
              <a:rPr lang="en-US"/>
              <a:t>DISCUSSION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735014"/>
            <a:ext cx="3054361" cy="3054361"/>
          </a:xfrm>
          <a:prstGeom prst="rect">
            <a:avLst/>
          </a:prstGeom>
          <a:noFill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6DB0AAF-D79C-8379-9B72-3140B2A95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286" y="535901"/>
            <a:ext cx="873760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 in Database </a:t>
            </a:r>
            <a:r>
              <a:rPr kumimoji="0" lang="de-DE" altLang="de-DE" sz="1600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Preferences</a:t>
            </a:r>
            <a:r>
              <a:rPr kumimoji="0" lang="de-DE" altLang="de-DE" sz="1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and MongoDB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shift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might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robust feature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queries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integrity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unstructured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top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NoSQL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</a:t>
            </a:r>
            <a:r>
              <a:rPr kumimoji="0" lang="de-DE" altLang="de-DE" sz="1600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kumimoji="0" lang="de-DE" altLang="de-DE" sz="1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Search and Caching Technologies: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Elasticsearch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capabilities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especially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-intensive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In-memory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high-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Declining</a:t>
            </a:r>
            <a:r>
              <a:rPr kumimoji="0" lang="de-DE" altLang="de-DE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Interest in Legacy Databases: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SQL Server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still relevant, but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likely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alternatives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overhead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proprietary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1543"/>
            <a:ext cx="9905998" cy="1905000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E2DA828-FA6D-C24F-F82C-DFCCDCDB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31" y="883105"/>
            <a:ext cx="540433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Demographics</a:t>
            </a:r>
            <a:r>
              <a:rPr kumimoji="0" lang="de-DE" altLang="de-DE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de-DE" altLang="de-DE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Compensation</a:t>
            </a:r>
            <a:r>
              <a:rPr kumimoji="0" lang="de-DE" altLang="de-DE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Age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respondents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29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portion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workforce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25 and 35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annual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$52,704,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50%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respondents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earning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$24,060 and $85,574.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positive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(0.40),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tends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compensation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male and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female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respondents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heavily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kumimoji="0" lang="de-DE" altLang="de-DE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Language Trends: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HTML/CSS, Bash/Shell/PowerShell, and JavaScript.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JavaScript, Python, and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gaining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momentum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signaling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performance-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58A279A-6745-4576-D06C-4A81A8230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613" y="1129325"/>
            <a:ext cx="61976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de-DE" altLang="de-DE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1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de-DE" altLang="de-DE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Docker, Linux, and AWS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dominate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reflecting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containerization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-native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companies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orchestration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in Google Cloud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Arduino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multi-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IoT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Trends: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MySQL, Microsoft SQL Server, and MongoDB.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and MongoDB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Elasticsearch and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caching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shift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open-source and NoSQL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driven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</a:t>
            </a:r>
            <a:r>
              <a:rPr kumimoji="0" lang="de-DE" altLang="de-D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6057"/>
            <a:ext cx="9905998" cy="190500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946933"/>
            <a:ext cx="3054361" cy="305436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8089948-B060-BC35-35F4-AAEF04AE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61" y="582066"/>
            <a:ext cx="896346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400" b="1" i="1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Tech </a:t>
            </a:r>
            <a:r>
              <a:rPr kumimoji="0" lang="de-DE" altLang="de-DE" sz="1400" b="1" i="1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Workforce</a:t>
            </a:r>
            <a:r>
              <a:rPr kumimoji="0" lang="de-DE" altLang="de-DE" sz="1400" b="1" i="1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&amp; </a:t>
            </a:r>
            <a:r>
              <a:rPr kumimoji="0" lang="de-DE" altLang="de-DE" sz="1400" b="1" i="1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Compensation</a:t>
            </a:r>
            <a:r>
              <a:rPr kumimoji="0" lang="de-DE" altLang="de-DE" sz="1400" b="1" i="1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lang="de-DE" altLang="de-DE" sz="1400" b="1" i="1" u="sng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400" b="1" i="1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reflects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maturing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tech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workforce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experience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driving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higher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salaries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Gender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diversity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remains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issue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tech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industry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but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salary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discrepancies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genders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minimal in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this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dataset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1" i="1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Programming</a:t>
            </a:r>
            <a:r>
              <a:rPr kumimoji="0" lang="de-DE" altLang="de-DE" sz="1400" b="1" i="1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1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Languages</a:t>
            </a:r>
            <a:r>
              <a:rPr kumimoji="0" lang="de-DE" altLang="de-DE" sz="1400" b="1" i="1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de-DE" sz="1400" b="1" i="1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Database Trends: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400" b="1" i="1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JavaScript, Python, and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TypeScript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will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continue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backbone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modern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development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JavaScript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solidifying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its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place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most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in-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demand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language</a:t>
            </a:r>
            <a:endParaRPr lang="de-DE" altLang="de-DE" sz="1400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emerging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language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watch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particularly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backend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systems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where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performance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scalability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priorities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de-DE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rise of NoSQL databases highlights a shift towards handling large, unstructured datasets, particularly in industries focused on big data and IoT.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de-DE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1400" b="1" i="1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Thoughts: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de-DE" sz="1400" b="1" i="1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analysis underscores the growing complexity of the tech landscape, where developers must be adaptable, with a balanced skill set spanning modern programming languages, cloud infrastructure, and database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de-DE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Organizations should focus on fostering diverse, highly skilled teams capable of leveraging these technologies to stay ahead in a rapidly evolving industry.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12987" cy="825500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9" name="Grafik 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BB3FE80-873E-5672-936C-BB177D44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" y="695636"/>
            <a:ext cx="5316220" cy="5501964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DF8BBA13-EE50-FFC8-04C2-F7CB3552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12750"/>
            <a:ext cx="6065520" cy="3032760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DE45DD03-31BA-50FE-AA91-4C3BFA058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650904"/>
            <a:ext cx="6065520" cy="31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0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Market POSTINGS on Salaries by Programming language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034276-DB60-3C46-CF6C-5081CBF721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126899" y="1066801"/>
            <a:ext cx="12494745" cy="575368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6318" y="1229712"/>
            <a:ext cx="7104184" cy="4786499"/>
          </a:xfrm>
        </p:spPr>
        <p:txBody>
          <a:bodyPr>
            <a:noAutofit/>
          </a:bodyPr>
          <a:lstStyle/>
          <a:p>
            <a:r>
              <a:rPr lang="en-US" sz="1600" dirty="0"/>
              <a:t>Executive Summary</a:t>
            </a:r>
          </a:p>
          <a:p>
            <a:r>
              <a:rPr lang="en-US" sz="1600" dirty="0"/>
              <a:t>Introduction</a:t>
            </a:r>
          </a:p>
          <a:p>
            <a:r>
              <a:rPr lang="en-US" sz="1600" dirty="0"/>
              <a:t>Methodology</a:t>
            </a:r>
          </a:p>
          <a:p>
            <a:r>
              <a:rPr lang="en-US" sz="16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16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1600" dirty="0"/>
              <a:t>Conclusion</a:t>
            </a:r>
          </a:p>
          <a:p>
            <a:r>
              <a:rPr lang="en-US" sz="16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9395DD1-49E9-C0B3-E39A-CC297A8B906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165601" y="1521049"/>
            <a:ext cx="71882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initial 11,552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entries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respondents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compensation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 After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1,008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de-DE" altLang="de-DE" cap="non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de-DE" altLang="de-D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</a:t>
            </a:r>
            <a:r>
              <a:rPr kumimoji="0" lang="de-DE" altLang="de-DE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median annual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$52,704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$59,883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salaries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$24,060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$85,574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0.40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median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respondents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29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62767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Analysis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Analysis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Analysis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5" name="Picture 4" descr="Ein Bild, das Symbol, Schrift, Logo, Grafiken enthält.&#10;&#10;Automatisch generierte Beschreibung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5" y="1831709"/>
            <a:ext cx="3194581" cy="3194581"/>
          </a:xfrm>
          <a:prstGeom prst="rect">
            <a:avLst/>
          </a:prstGeom>
        </p:spPr>
      </p:pic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EFCD0F4A-4795-1ACD-D8E1-7440397FC49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8722664"/>
              </p:ext>
            </p:extLst>
          </p:nvPr>
        </p:nvGraphicFramePr>
        <p:xfrm>
          <a:off x="3361436" y="1677581"/>
          <a:ext cx="9004735" cy="464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9600"/>
            <a:ext cx="9905998" cy="1905000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2778369"/>
            <a:ext cx="6260363" cy="33985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" name="Textfeld 3">
            <a:extLst>
              <a:ext uri="{FF2B5EF4-FFF2-40B4-BE49-F238E27FC236}">
                <a16:creationId xmlns:a16="http://schemas.microsoft.com/office/drawing/2014/main" id="{E53E4266-750B-8758-2DA6-FCE529BD5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593920"/>
              </p:ext>
            </p:extLst>
          </p:nvPr>
        </p:nvGraphicFramePr>
        <p:xfrm>
          <a:off x="72571" y="249236"/>
          <a:ext cx="12046857" cy="7359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618" y="153699"/>
            <a:ext cx="7735887" cy="7143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031" y="796636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8562" y="796636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9E825-8DAF-B43D-9C72-5CBD0BD8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8575"/>
            <a:ext cx="5636994" cy="44338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C2F3DF-3CEF-65B0-0E9A-9F4B30589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8575"/>
            <a:ext cx="6003124" cy="4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493486"/>
            <a:ext cx="9905998" cy="1905000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234" y="174198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 languages: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HTML/CSS, Bash/Shell/PowerShell, JavaScript and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Visual Studio Code is the most popular code editor across all languages</a:t>
            </a:r>
          </a:p>
          <a:p>
            <a:pPr marL="0" indent="0">
              <a:buNone/>
            </a:pPr>
            <a:r>
              <a:rPr lang="en-US" b="1" dirty="0"/>
              <a:t>Future Trends: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Desired languages for next year: JavaScript, Python, TypeScript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JavaScript remains crucial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Growing demand for Python and TypeScript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Go is emerging as a key language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4427" y="2123324"/>
            <a:ext cx="4876800" cy="3124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JavaScript: </a:t>
            </a:r>
            <a:r>
              <a:rPr lang="en-US" dirty="0"/>
              <a:t>Key for web development and full-stack roles; mastering it ensures high employability.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TypeScript &amp; Go: </a:t>
            </a:r>
            <a:r>
              <a:rPr lang="en-US" dirty="0"/>
              <a:t>Growing demand for performance and strongly typed languages; upskilling in these improves backend opportunities.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Python: </a:t>
            </a:r>
            <a:r>
              <a:rPr lang="en-US" dirty="0"/>
              <a:t>Versatility across web, data science, and automation keeps it in demand across multiple sectors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95D4D6-4883-FFFE-ECDC-9B5228A01135}"/>
              </a:ext>
            </a:extLst>
          </p:cNvPr>
          <p:cNvSpPr txBox="1"/>
          <p:nvPr/>
        </p:nvSpPr>
        <p:spPr>
          <a:xfrm>
            <a:off x="813816" y="121145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/>
              <a:t>Findings on Technology Usage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FFF08E-EC00-8A29-11D8-DDB5956669B0}"/>
              </a:ext>
            </a:extLst>
          </p:cNvPr>
          <p:cNvSpPr txBox="1"/>
          <p:nvPr/>
        </p:nvSpPr>
        <p:spPr>
          <a:xfrm>
            <a:off x="7394454" y="12672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/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184" y="0"/>
            <a:ext cx="4954016" cy="50194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527834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501940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F7FE24-FCDE-DFF6-4388-170AFDA3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772"/>
            <a:ext cx="5511800" cy="47741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CDBF90E-05E4-D0CE-A06C-AFFEF8B8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029772"/>
            <a:ext cx="5803900" cy="47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www.w3.org/XML/1998/namespace"/>
    <ds:schemaRef ds:uri="http://schemas.microsoft.com/office/2006/metadata/properties"/>
    <ds:schemaRef ds:uri="f80a141d-92ca-4d3d-9308-f7e7b1d44ce8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55be751-a274-42e8-93fb-f39d3b9bccc8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1412</Words>
  <Application>Microsoft Office PowerPoint</Application>
  <PresentationFormat>Breitbild</PresentationFormat>
  <Paragraphs>204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Netz</vt:lpstr>
      <vt:lpstr>Exploring Salary Trends in the Tech Industry: An Analysis of Age, Gender, and Compensation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 Usage</vt:lpstr>
      <vt:lpstr>Responders Demographic</vt:lpstr>
      <vt:lpstr>DISCUSSION</vt:lpstr>
      <vt:lpstr>OVERALL FINDINGS &amp; IMPLICATIONS</vt:lpstr>
      <vt:lpstr>CONCLUSION</vt:lpstr>
      <vt:lpstr>APPENDIX</vt:lpstr>
      <vt:lpstr> Market POSTINGS on Salaries by Programming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kalab alemayehu</cp:lastModifiedBy>
  <cp:revision>23</cp:revision>
  <cp:lastPrinted>2024-10-19T00:28:23Z</cp:lastPrinted>
  <dcterms:created xsi:type="dcterms:W3CDTF">2020-10-28T18:29:43Z</dcterms:created>
  <dcterms:modified xsi:type="dcterms:W3CDTF">2024-10-19T00:59:15Z</dcterms:modified>
</cp:coreProperties>
</file>