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d23aab2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d23aab2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d23aab2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d23aab2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d23aab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d23aab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d23aab2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d23aab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d23aab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d23aab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d23aab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d23aab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d23aab2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d23aab2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Stocks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97992" y="34269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PÉR</a:t>
            </a:r>
            <a:r>
              <a:rPr lang="fr"/>
              <a:t>É</a:t>
            </a:r>
            <a:r>
              <a:rPr lang="fr"/>
              <a:t> Jean-Philippe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Contexte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Besoins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Analyse Fonctionnelle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Démonstrations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Perspectives d’Améliorations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Application permettant la Manipulation et l’Affichage des Stocks d’une Entreprise avec lecture de Code-barres pour identification (optionnelle) de l’Article.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-Lecture d’un Article via Code-barres (ou non)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Réception</a:t>
            </a:r>
            <a:r>
              <a:rPr lang="fr"/>
              <a:t>  d’une Quantité d’Articles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-Départ  d’une Quantité d’Articles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-Vérification d’une Quantité d’un Article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-Sauvegarde des Quantités des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26975" y="3755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75" y="1010975"/>
            <a:ext cx="4015849" cy="39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4022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</a:t>
            </a:r>
            <a:r>
              <a:rPr lang="fr"/>
              <a:t>Séquence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750" y="1037675"/>
            <a:ext cx="4570474" cy="39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2371725" y="630225"/>
            <a:ext cx="63315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497992" y="34269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É</a:t>
            </a:r>
            <a:r>
              <a:rPr lang="fr"/>
              <a:t>R</a:t>
            </a:r>
            <a:r>
              <a:rPr lang="fr"/>
              <a:t>É</a:t>
            </a:r>
            <a:r>
              <a:rPr lang="fr"/>
              <a:t> Jean-Philippe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</a:t>
            </a:r>
            <a:r>
              <a:rPr lang="fr"/>
              <a:t> d’Amélioration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-Affichage des Stocks Globaux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-Authentification Magasinier/Gérant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-Stockage des différentes données dans un système distant sécurisé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-Etude des différents systèmes de gestion des Stocks. (Modification d’un même stock par plusieurs utilisateurs..)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