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0"/>
  </p:notesMasterIdLst>
  <p:sldIdLst>
    <p:sldId id="256" r:id="rId3"/>
    <p:sldId id="2147478927" r:id="rId4"/>
    <p:sldId id="2147478923" r:id="rId5"/>
    <p:sldId id="2076136989" r:id="rId6"/>
    <p:sldId id="2147478924" r:id="rId7"/>
    <p:sldId id="2147478926" r:id="rId8"/>
    <p:sldId id="21474789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789BA-1B36-4BD1-A68E-0E0E15093D57}" v="6" dt="2024-07-09T16:22:48.3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Culbert" userId="d978f8b8-efe3-40d8-ac29-d2a29b4b34ed" providerId="ADAL" clId="{C5C789BA-1B36-4BD1-A68E-0E0E15093D57}"/>
    <pc:docChg chg="custSel addSld modSld sldOrd">
      <pc:chgData name="Sean Culbert" userId="d978f8b8-efe3-40d8-ac29-d2a29b4b34ed" providerId="ADAL" clId="{C5C789BA-1B36-4BD1-A68E-0E0E15093D57}" dt="2024-07-09T16:33:50.525" v="1169" actId="20577"/>
      <pc:docMkLst>
        <pc:docMk/>
      </pc:docMkLst>
      <pc:sldChg chg="addSp modSp mod modAnim">
        <pc:chgData name="Sean Culbert" userId="d978f8b8-efe3-40d8-ac29-d2a29b4b34ed" providerId="ADAL" clId="{C5C789BA-1B36-4BD1-A68E-0E0E15093D57}" dt="2024-07-09T16:22:48.374" v="1115" actId="3062"/>
        <pc:sldMkLst>
          <pc:docMk/>
          <pc:sldMk cId="1121206638" sldId="2076136989"/>
        </pc:sldMkLst>
        <pc:spChg chg="mod">
          <ac:chgData name="Sean Culbert" userId="d978f8b8-efe3-40d8-ac29-d2a29b4b34ed" providerId="ADAL" clId="{C5C789BA-1B36-4BD1-A68E-0E0E15093D57}" dt="2024-07-09T16:22:44.963" v="1114" actId="3062"/>
          <ac:spMkLst>
            <pc:docMk/>
            <pc:sldMk cId="1121206638" sldId="2076136989"/>
            <ac:spMk id="4" creationId="{EC8592DC-97FE-65F2-812B-9EB35A3CF9DB}"/>
          </ac:spMkLst>
        </pc:spChg>
        <pc:spChg chg="mod">
          <ac:chgData name="Sean Culbert" userId="d978f8b8-efe3-40d8-ac29-d2a29b4b34ed" providerId="ADAL" clId="{C5C789BA-1B36-4BD1-A68E-0E0E15093D57}" dt="2024-07-09T16:22:48.374" v="1115" actId="3062"/>
          <ac:spMkLst>
            <pc:docMk/>
            <pc:sldMk cId="1121206638" sldId="2076136989"/>
            <ac:spMk id="5" creationId="{C9FEB415-A3B1-A520-FCBA-92955B953E27}"/>
          </ac:spMkLst>
        </pc:spChg>
        <pc:picChg chg="add mod ord">
          <ac:chgData name="Sean Culbert" userId="d978f8b8-efe3-40d8-ac29-d2a29b4b34ed" providerId="ADAL" clId="{C5C789BA-1B36-4BD1-A68E-0E0E15093D57}" dt="2024-07-03T22:12:09.993" v="65" actId="29295"/>
          <ac:picMkLst>
            <pc:docMk/>
            <pc:sldMk cId="1121206638" sldId="2076136989"/>
            <ac:picMk id="6" creationId="{D7ED8F35-592B-F628-033F-0C9FA432FEC4}"/>
          </ac:picMkLst>
        </pc:picChg>
      </pc:sldChg>
      <pc:sldChg chg="modSp mod">
        <pc:chgData name="Sean Culbert" userId="d978f8b8-efe3-40d8-ac29-d2a29b4b34ed" providerId="ADAL" clId="{C5C789BA-1B36-4BD1-A68E-0E0E15093D57}" dt="2024-07-09T16:23:23.389" v="1118" actId="3062"/>
        <pc:sldMkLst>
          <pc:docMk/>
          <pc:sldMk cId="3516195247" sldId="2147478923"/>
        </pc:sldMkLst>
        <pc:spChg chg="mod">
          <ac:chgData name="Sean Culbert" userId="d978f8b8-efe3-40d8-ac29-d2a29b4b34ed" providerId="ADAL" clId="{C5C789BA-1B36-4BD1-A68E-0E0E15093D57}" dt="2024-07-09T16:23:16.747" v="1116" actId="3062"/>
          <ac:spMkLst>
            <pc:docMk/>
            <pc:sldMk cId="3516195247" sldId="2147478923"/>
            <ac:spMk id="5" creationId="{8041E04C-E567-9A6F-A814-91B83A213291}"/>
          </ac:spMkLst>
        </pc:spChg>
        <pc:spChg chg="mod">
          <ac:chgData name="Sean Culbert" userId="d978f8b8-efe3-40d8-ac29-d2a29b4b34ed" providerId="ADAL" clId="{C5C789BA-1B36-4BD1-A68E-0E0E15093D57}" dt="2024-07-09T16:23:20.226" v="1117" actId="3062"/>
          <ac:spMkLst>
            <pc:docMk/>
            <pc:sldMk cId="3516195247" sldId="2147478923"/>
            <ac:spMk id="6" creationId="{054F23CD-3C2E-AD7E-31FA-4AE71262AB96}"/>
          </ac:spMkLst>
        </pc:spChg>
        <pc:spChg chg="mod">
          <ac:chgData name="Sean Culbert" userId="d978f8b8-efe3-40d8-ac29-d2a29b4b34ed" providerId="ADAL" clId="{C5C789BA-1B36-4BD1-A68E-0E0E15093D57}" dt="2024-07-09T16:23:23.389" v="1118" actId="3062"/>
          <ac:spMkLst>
            <pc:docMk/>
            <pc:sldMk cId="3516195247" sldId="2147478923"/>
            <ac:spMk id="7" creationId="{463F72A8-587E-5FA0-25D3-9F82305F9152}"/>
          </ac:spMkLst>
        </pc:spChg>
        <pc:spChg chg="mod">
          <ac:chgData name="Sean Culbert" userId="d978f8b8-efe3-40d8-ac29-d2a29b4b34ed" providerId="ADAL" clId="{C5C789BA-1B36-4BD1-A68E-0E0E15093D57}" dt="2024-07-03T22:13:04.227" v="120" actId="20577"/>
          <ac:spMkLst>
            <pc:docMk/>
            <pc:sldMk cId="3516195247" sldId="2147478923"/>
            <ac:spMk id="8" creationId="{CE1D30DA-CDA5-86CB-CFBE-1F330E06D6E9}"/>
          </ac:spMkLst>
        </pc:spChg>
      </pc:sldChg>
      <pc:sldChg chg="addSp delSp modSp mod">
        <pc:chgData name="Sean Culbert" userId="d978f8b8-efe3-40d8-ac29-d2a29b4b34ed" providerId="ADAL" clId="{C5C789BA-1B36-4BD1-A68E-0E0E15093D57}" dt="2024-07-09T16:33:50.525" v="1169" actId="20577"/>
        <pc:sldMkLst>
          <pc:docMk/>
          <pc:sldMk cId="2614542815" sldId="2147478924"/>
        </pc:sldMkLst>
        <pc:spChg chg="mod">
          <ac:chgData name="Sean Culbert" userId="d978f8b8-efe3-40d8-ac29-d2a29b4b34ed" providerId="ADAL" clId="{C5C789BA-1B36-4BD1-A68E-0E0E15093D57}" dt="2024-07-03T20:20:24.790" v="33" actId="20577"/>
          <ac:spMkLst>
            <pc:docMk/>
            <pc:sldMk cId="2614542815" sldId="2147478924"/>
            <ac:spMk id="2" creationId="{8943FDC9-8699-D022-B368-51B97FB32051}"/>
          </ac:spMkLst>
        </pc:spChg>
        <pc:spChg chg="mod">
          <ac:chgData name="Sean Culbert" userId="d978f8b8-efe3-40d8-ac29-d2a29b4b34ed" providerId="ADAL" clId="{C5C789BA-1B36-4BD1-A68E-0E0E15093D57}" dt="2024-07-09T16:33:50.525" v="1169" actId="20577"/>
          <ac:spMkLst>
            <pc:docMk/>
            <pc:sldMk cId="2614542815" sldId="2147478924"/>
            <ac:spMk id="3" creationId="{E6632107-D1B1-FBE9-5FCF-4A49F4F4874C}"/>
          </ac:spMkLst>
        </pc:spChg>
        <pc:spChg chg="del mod">
          <ac:chgData name="Sean Culbert" userId="d978f8b8-efe3-40d8-ac29-d2a29b4b34ed" providerId="ADAL" clId="{C5C789BA-1B36-4BD1-A68E-0E0E15093D57}" dt="2024-07-09T16:02:30.195" v="879" actId="478"/>
          <ac:spMkLst>
            <pc:docMk/>
            <pc:sldMk cId="2614542815" sldId="2147478924"/>
            <ac:spMk id="4" creationId="{1C6B145E-FF2C-EEBF-5CB5-F3D452CB9F39}"/>
          </ac:spMkLst>
        </pc:spChg>
        <pc:spChg chg="add del mod">
          <ac:chgData name="Sean Culbert" userId="d978f8b8-efe3-40d8-ac29-d2a29b4b34ed" providerId="ADAL" clId="{C5C789BA-1B36-4BD1-A68E-0E0E15093D57}" dt="2024-07-09T16:02:33.236" v="880" actId="478"/>
          <ac:spMkLst>
            <pc:docMk/>
            <pc:sldMk cId="2614542815" sldId="2147478924"/>
            <ac:spMk id="6" creationId="{27681260-AA72-4114-F372-DB83AA3EDFAE}"/>
          </ac:spMkLst>
        </pc:spChg>
      </pc:sldChg>
      <pc:sldChg chg="addSp delSp modSp new mod modClrScheme chgLayout">
        <pc:chgData name="Sean Culbert" userId="d978f8b8-efe3-40d8-ac29-d2a29b4b34ed" providerId="ADAL" clId="{C5C789BA-1B36-4BD1-A68E-0E0E15093D57}" dt="2024-07-03T22:17:59.814" v="409" actId="20577"/>
        <pc:sldMkLst>
          <pc:docMk/>
          <pc:sldMk cId="586835281" sldId="2147478925"/>
        </pc:sldMkLst>
        <pc:spChg chg="del mod ord">
          <ac:chgData name="Sean Culbert" userId="d978f8b8-efe3-40d8-ac29-d2a29b4b34ed" providerId="ADAL" clId="{C5C789BA-1B36-4BD1-A68E-0E0E15093D57}" dt="2024-07-03T22:14:35.182" v="122" actId="700"/>
          <ac:spMkLst>
            <pc:docMk/>
            <pc:sldMk cId="586835281" sldId="2147478925"/>
            <ac:spMk id="2" creationId="{4663B35A-A8A9-3D0C-E776-A6BAD592B321}"/>
          </ac:spMkLst>
        </pc:spChg>
        <pc:spChg chg="del mod ord">
          <ac:chgData name="Sean Culbert" userId="d978f8b8-efe3-40d8-ac29-d2a29b4b34ed" providerId="ADAL" clId="{C5C789BA-1B36-4BD1-A68E-0E0E15093D57}" dt="2024-07-03T22:14:35.182" v="122" actId="700"/>
          <ac:spMkLst>
            <pc:docMk/>
            <pc:sldMk cId="586835281" sldId="2147478925"/>
            <ac:spMk id="3" creationId="{A8A44C87-8808-0A84-1B9B-5650718EAA70}"/>
          </ac:spMkLst>
        </pc:spChg>
        <pc:spChg chg="del">
          <ac:chgData name="Sean Culbert" userId="d978f8b8-efe3-40d8-ac29-d2a29b4b34ed" providerId="ADAL" clId="{C5C789BA-1B36-4BD1-A68E-0E0E15093D57}" dt="2024-07-03T22:14:35.182" v="122" actId="700"/>
          <ac:spMkLst>
            <pc:docMk/>
            <pc:sldMk cId="586835281" sldId="2147478925"/>
            <ac:spMk id="4" creationId="{16B583C6-4DA4-91AA-7410-549948C46355}"/>
          </ac:spMkLst>
        </pc:spChg>
        <pc:spChg chg="add mod ord">
          <ac:chgData name="Sean Culbert" userId="d978f8b8-efe3-40d8-ac29-d2a29b4b34ed" providerId="ADAL" clId="{C5C789BA-1B36-4BD1-A68E-0E0E15093D57}" dt="2024-07-03T22:17:59.814" v="409" actId="20577"/>
          <ac:spMkLst>
            <pc:docMk/>
            <pc:sldMk cId="586835281" sldId="2147478925"/>
            <ac:spMk id="5" creationId="{37D5D33B-3C75-6F16-9149-C541AE92F2D9}"/>
          </ac:spMkLst>
        </pc:spChg>
        <pc:spChg chg="add mod ord">
          <ac:chgData name="Sean Culbert" userId="d978f8b8-efe3-40d8-ac29-d2a29b4b34ed" providerId="ADAL" clId="{C5C789BA-1B36-4BD1-A68E-0E0E15093D57}" dt="2024-07-03T22:17:55.181" v="405" actId="20577"/>
          <ac:spMkLst>
            <pc:docMk/>
            <pc:sldMk cId="586835281" sldId="2147478925"/>
            <ac:spMk id="6" creationId="{1B2F1671-031D-D310-146E-FE343B16C2C7}"/>
          </ac:spMkLst>
        </pc:spChg>
      </pc:sldChg>
      <pc:sldChg chg="modSp new mod ord">
        <pc:chgData name="Sean Culbert" userId="d978f8b8-efe3-40d8-ac29-d2a29b4b34ed" providerId="ADAL" clId="{C5C789BA-1B36-4BD1-A68E-0E0E15093D57}" dt="2024-07-09T16:11:34.915" v="987"/>
        <pc:sldMkLst>
          <pc:docMk/>
          <pc:sldMk cId="1793465183" sldId="2147478926"/>
        </pc:sldMkLst>
        <pc:spChg chg="mod">
          <ac:chgData name="Sean Culbert" userId="d978f8b8-efe3-40d8-ac29-d2a29b4b34ed" providerId="ADAL" clId="{C5C789BA-1B36-4BD1-A68E-0E0E15093D57}" dt="2024-07-09T15:44:27.311" v="441" actId="20577"/>
          <ac:spMkLst>
            <pc:docMk/>
            <pc:sldMk cId="1793465183" sldId="2147478926"/>
            <ac:spMk id="2" creationId="{301A3088-C633-3B29-F321-A94CD67ED6D1}"/>
          </ac:spMkLst>
        </pc:spChg>
        <pc:spChg chg="mod">
          <ac:chgData name="Sean Culbert" userId="d978f8b8-efe3-40d8-ac29-d2a29b4b34ed" providerId="ADAL" clId="{C5C789BA-1B36-4BD1-A68E-0E0E15093D57}" dt="2024-07-09T15:58:41.231" v="878" actId="20577"/>
          <ac:spMkLst>
            <pc:docMk/>
            <pc:sldMk cId="1793465183" sldId="2147478926"/>
            <ac:spMk id="3" creationId="{ACF67AF4-CEC2-DCBA-2308-296B7592B1CC}"/>
          </ac:spMkLst>
        </pc:spChg>
      </pc:sldChg>
      <pc:sldChg chg="modSp new mod">
        <pc:chgData name="Sean Culbert" userId="d978f8b8-efe3-40d8-ac29-d2a29b4b34ed" providerId="ADAL" clId="{C5C789BA-1B36-4BD1-A68E-0E0E15093D57}" dt="2024-07-09T16:19:16.641" v="1113" actId="2711"/>
        <pc:sldMkLst>
          <pc:docMk/>
          <pc:sldMk cId="4026625471" sldId="2147478927"/>
        </pc:sldMkLst>
        <pc:spChg chg="mod">
          <ac:chgData name="Sean Culbert" userId="d978f8b8-efe3-40d8-ac29-d2a29b4b34ed" providerId="ADAL" clId="{C5C789BA-1B36-4BD1-A68E-0E0E15093D57}" dt="2024-07-09T16:17:41.793" v="1110" actId="20577"/>
          <ac:spMkLst>
            <pc:docMk/>
            <pc:sldMk cId="4026625471" sldId="2147478927"/>
            <ac:spMk id="2" creationId="{9596E855-94EA-A888-037B-1F1808B8ADD5}"/>
          </ac:spMkLst>
        </pc:spChg>
        <pc:spChg chg="mod">
          <ac:chgData name="Sean Culbert" userId="d978f8b8-efe3-40d8-ac29-d2a29b4b34ed" providerId="ADAL" clId="{C5C789BA-1B36-4BD1-A68E-0E0E15093D57}" dt="2024-07-09T16:19:16.641" v="1113" actId="2711"/>
          <ac:spMkLst>
            <pc:docMk/>
            <pc:sldMk cId="4026625471" sldId="2147478927"/>
            <ac:spMk id="3" creationId="{58570DEF-ED2D-D13A-9DFB-645309468C9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105E6-E178-495E-90BF-83828EB20E0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3360E-B649-4878-B6FD-BB7724D4A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77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14C01B-03AF-44A2-AD76-964082F826F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817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0331-CA31-6340-C810-B08DF16A6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3DFD4D-439E-1123-0E5F-88987E5F9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04C8F-1A58-0984-4DBF-D1AD6DB8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03761-4FA2-A052-B30C-5A8ED9CA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56E49-C388-DD67-FE5C-87BEED0D8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953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C15EC-99CE-01F8-ACD4-3B451666E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42CC4-CE76-9D01-A0C1-8BF40A3CE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4D324-9C58-EB0B-AC82-CCC615A3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F1576-D62B-9B14-83A4-496FA6F3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C79A1-A388-2797-3063-5358349F3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7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4CBCB8-4703-4491-3BDA-F4B95E7D3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762A4-EDFD-48B5-23F9-3AB478DFD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23E82-8FCC-22F1-2F28-313D3CC7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4ACE1-A080-1B8D-200C-D865C5B1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FF0A2-396C-3978-E5C2-EDEB5392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43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AE568C9-983D-9B48-87A7-C929C11F2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8348AA-15AD-B84C-9476-A615E006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F68A1D-6AAA-6544-8658-BF731796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22951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FA0C8-CF7D-F342-BE78-09F93E83C65C}"/>
              </a:ext>
            </a:extLst>
          </p:cNvPr>
          <p:cNvCxnSpPr>
            <a:cxnSpLocks/>
          </p:cNvCxnSpPr>
          <p:nvPr userDrawn="1"/>
        </p:nvCxnSpPr>
        <p:spPr>
          <a:xfrm>
            <a:off x="920578" y="2878689"/>
            <a:ext cx="2802925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A9589C6-383E-F248-8746-9004295AA2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20578" y="1882263"/>
            <a:ext cx="2362200" cy="6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05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2B5D0A6-C48E-234A-A70A-ED5D4BE44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477F36-8CA4-0845-8D7F-E6CFE4D9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68136A-36CA-7548-8A7D-21CA3233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22951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B62912-C8F3-F141-A5CF-54EB53A31077}"/>
              </a:ext>
            </a:extLst>
          </p:cNvPr>
          <p:cNvCxnSpPr>
            <a:cxnSpLocks/>
          </p:cNvCxnSpPr>
          <p:nvPr userDrawn="1"/>
        </p:nvCxnSpPr>
        <p:spPr>
          <a:xfrm>
            <a:off x="920578" y="2878689"/>
            <a:ext cx="2802925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EFAF87C-7198-7C44-8EF5-498482CF1F5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920578" y="1882263"/>
            <a:ext cx="2362200" cy="64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5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B18E40E3-F3AD-3BE5-2B76-9F6EC7EC7E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817C1873-4ADA-47F4-604C-7436F00D55A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10515600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085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ED3F2114-4851-7A3F-433B-19B6E211FF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76B9BD-7ACD-AA4D-BAC3-7F674E57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88325-951A-1367-C4DE-5F6ECF129D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4898026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4A90840-2780-E79D-8421-85122B5333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18058" y="1825624"/>
            <a:ext cx="4898026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411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F28CC6A-D723-1547-8282-F2F3D42359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2738" r="2255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B253C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51E1D-D101-D24E-B312-364B6C0164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  <a:noFill/>
        </p:spPr>
        <p:txBody>
          <a:bodyPr/>
          <a:lstStyle>
            <a:lvl1pPr>
              <a:defRPr>
                <a:solidFill>
                  <a:srgbClr val="FFFFFF"/>
                </a:solidFill>
                <a:latin typeface="+mn-lt"/>
              </a:defRPr>
            </a:lvl1pPr>
            <a:lvl2pPr>
              <a:defRPr>
                <a:solidFill>
                  <a:srgbClr val="FFFFFF"/>
                </a:solidFill>
                <a:latin typeface="+mn-lt"/>
              </a:defRPr>
            </a:lvl2pPr>
            <a:lvl3pPr>
              <a:defRPr>
                <a:solidFill>
                  <a:srgbClr val="FFFFFF"/>
                </a:solidFill>
                <a:latin typeface="+mn-lt"/>
              </a:defRPr>
            </a:lvl3pPr>
            <a:lvl4pPr>
              <a:defRPr>
                <a:solidFill>
                  <a:srgbClr val="FFFFFF"/>
                </a:solidFill>
                <a:latin typeface="+mn-lt"/>
              </a:defRPr>
            </a:lvl4pPr>
            <a:lvl5pPr>
              <a:defRPr>
                <a:solidFill>
                  <a:srgbClr val="FFFFFF"/>
                </a:solidFill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5F4CE-7A1E-0BDA-3F1D-9758565FAC6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85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E35F90B-3F2F-435E-4435-11CB4B684A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10515600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7840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_Title_copy_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944"/>
          <a:stretch/>
        </p:blipFill>
        <p:spPr>
          <a:xfrm>
            <a:off x="1473871" y="0"/>
            <a:ext cx="634665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6783805" cy="11296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D70BCEA-7CD3-E944-BBA0-B628EAADDB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4898026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8F4AF-09C4-C7D5-1E9D-6E9ECBDFD007}"/>
              </a:ext>
            </a:extLst>
          </p:cNvPr>
          <p:cNvSpPr/>
          <p:nvPr userDrawn="1"/>
        </p:nvSpPr>
        <p:spPr>
          <a:xfrm>
            <a:off x="7760368" y="0"/>
            <a:ext cx="44316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43110" y="777241"/>
            <a:ext cx="3910263" cy="539972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IMAGE/DIAGRAM</a:t>
            </a:r>
          </a:p>
        </p:txBody>
      </p:sp>
    </p:spTree>
    <p:extLst>
      <p:ext uri="{BB962C8B-B14F-4D97-AF65-F5344CB8AC3E}">
        <p14:creationId xmlns:p14="http://schemas.microsoft.com/office/powerpoint/2010/main" val="339256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_title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0C4A898-C391-ACB7-5F75-C7AFFD1FA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2738" r="2255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B253C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5788F-ADEF-554D-475E-E7D27828AC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88386" y="1825623"/>
            <a:ext cx="4898026" cy="43513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685800" indent="0">
              <a:buNone/>
              <a:tabLst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B506DF7-EC04-0B22-0B3E-B2FC476597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4"/>
            <a:ext cx="4898026" cy="43513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914400" indent="-228600">
              <a:tabLst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661223-D6FD-F320-4C50-82FEE217F8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39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42E4-255D-F992-D3A9-F2EBE7042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7B6F-F2F7-1DF7-CE46-374010697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1A4E1-F000-B3DA-AF6D-7AFFF9ACC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47020-2889-C2F6-DAD3-5B42A647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7C85B-72F4-74E7-617C-B91C6FB93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777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E5BE20F1-F7D1-978B-C3B5-80C37D300C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87" y="777240"/>
            <a:ext cx="7605532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5E10C3-7A1B-2370-AFEA-709110C6B446}"/>
              </a:ext>
            </a:extLst>
          </p:cNvPr>
          <p:cNvSpPr/>
          <p:nvPr userDrawn="1"/>
        </p:nvSpPr>
        <p:spPr>
          <a:xfrm>
            <a:off x="0" y="0"/>
            <a:ext cx="223113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9668C4F4-7645-5A4A-F043-9E7EBFD73F8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46686" y="1825625"/>
            <a:ext cx="7605531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7B1BE-1286-1842-1B69-9B1805A9B5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58449" y="499726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25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83662EAF-885B-8FB0-8D7F-6C723F0A7C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2120205" y="0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39952"/>
            <a:ext cx="4748818" cy="16800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B7512B-7955-B162-89F6-0726C7B3A881}"/>
              </a:ext>
            </a:extLst>
          </p:cNvPr>
          <p:cNvSpPr/>
          <p:nvPr userDrawn="1"/>
        </p:nvSpPr>
        <p:spPr>
          <a:xfrm>
            <a:off x="7760368" y="0"/>
            <a:ext cx="443163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AC1636-EE86-0A67-F8C9-E3F5640F461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1850" y="2383823"/>
            <a:ext cx="4898026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07611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sub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4D83A15-6EF9-0E6C-4CB3-E905274423F0}"/>
              </a:ext>
            </a:extLst>
          </p:cNvPr>
          <p:cNvSpPr/>
          <p:nvPr userDrawn="1"/>
        </p:nvSpPr>
        <p:spPr>
          <a:xfrm>
            <a:off x="0" y="1864895"/>
            <a:ext cx="12192000" cy="49931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77241"/>
            <a:ext cx="10885667" cy="792880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0858343-2332-AA6A-7F78-630609F5836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1850" y="2347362"/>
            <a:ext cx="10885667" cy="3859295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C31536-E221-6275-9794-4C3899D961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018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0664" t="240" r="31019"/>
          <a:stretch/>
        </p:blipFill>
        <p:spPr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77240"/>
            <a:ext cx="10885667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71C540-045A-AEB0-3F64-10EBD8D32C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68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4753F3A4-AF5D-64D0-F6C5-2FFCD1EDB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0DF77C27-62C2-A0D4-7238-2BD7640F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687" y="777240"/>
            <a:ext cx="7605532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0175F3-A0DD-6F9E-D24B-23F414D24FAA}"/>
              </a:ext>
            </a:extLst>
          </p:cNvPr>
          <p:cNvSpPr/>
          <p:nvPr userDrawn="1"/>
        </p:nvSpPr>
        <p:spPr>
          <a:xfrm>
            <a:off x="0" y="0"/>
            <a:ext cx="22311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F8C8B648-044C-DE04-3EAE-D89545F0C8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546687" y="1730993"/>
            <a:ext cx="7605532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FD418D-E92F-6E83-5AF1-F45507E6FA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58449" y="499726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830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9C142-6395-8876-A6FD-F4A1E7C97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14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2B5D0A6-C48E-234A-A70A-ED5D4BE445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477F36-8CA4-0845-8D7F-E6CFE4D9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FF6D30-02E2-54C2-3A0C-39EB7E3D09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6896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486A2EDA-02FF-F0C8-2AA8-C99E0C4B88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AF8B0-6A63-847C-24CA-21D27D24D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88AF7-7690-92E0-BF50-4CB2D9106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6DA90-B83E-1410-0A1C-A1B958ECE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A23C-4E62-4FCB-A505-73D5F095AA6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E4889-54DB-DD4B-4EE3-886A936B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B42F5-B1E6-909E-1E1B-3EFC8687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A84B-D1BA-4DC8-8EE9-23E1E0483C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8943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ark_title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D0C4A898-C391-ACB7-5F75-C7AFFD1FA7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22738" r="2255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0B253C"/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9B506DF7-EC04-0B22-0B3E-B2FC476597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4"/>
            <a:ext cx="4898026" cy="43513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914400" indent="-228600">
              <a:tabLst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5788F-ADEF-554D-475E-E7D27828AC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88386" y="1825623"/>
            <a:ext cx="4898026" cy="435133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n-lt"/>
              </a:defRPr>
            </a:lvl4pPr>
            <a:lvl5pPr marL="914400" indent="-228600">
              <a:tabLst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9BEDA2-939C-A2B2-7458-1669D91F5A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967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36990"/>
          <a:stretch/>
        </p:blipFill>
        <p:spPr>
          <a:xfrm>
            <a:off x="4509837" y="-1202"/>
            <a:ext cx="768216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E35F90B-3F2F-435E-4435-11CB4B684A3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10515600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576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B200-B38A-AFFA-F322-9446DD76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D95EC-1F3A-67DD-1DA0-AF888DEE8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E70B5-70D6-36F6-9A57-A0D1FAB9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7D027-41A0-8C6C-53B0-825B0624D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00E1A-D664-8897-D054-7A8131D9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822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ight_Title_copy_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944"/>
          <a:stretch/>
        </p:blipFill>
        <p:spPr>
          <a:xfrm>
            <a:off x="1473871" y="0"/>
            <a:ext cx="634665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6783805" cy="11296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D70BCEA-7CD3-E944-BBA0-B628EAADDB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4898026" cy="4351337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 marL="685800" indent="-2286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4pPr>
            <a:lvl5pPr marL="914400" indent="-228600">
              <a:tabLst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98F4AF-09C4-C7D5-1E9D-6E9ECBDFD007}"/>
              </a:ext>
            </a:extLst>
          </p:cNvPr>
          <p:cNvSpPr/>
          <p:nvPr userDrawn="1"/>
        </p:nvSpPr>
        <p:spPr>
          <a:xfrm>
            <a:off x="7760368" y="0"/>
            <a:ext cx="443163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43110" y="777241"/>
            <a:ext cx="3910263" cy="5399722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IMAGE/DIAGRAM</a:t>
            </a:r>
          </a:p>
        </p:txBody>
      </p:sp>
    </p:spTree>
    <p:extLst>
      <p:ext uri="{BB962C8B-B14F-4D97-AF65-F5344CB8AC3E}">
        <p14:creationId xmlns:p14="http://schemas.microsoft.com/office/powerpoint/2010/main" val="199286090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CB248-7F4D-A0AB-7536-0D7D88E6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3CB08-1051-4370-ADA4-D4A4C3A7FF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DD6E59-518C-67D6-F3B9-5009EDB0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7FE06-0983-5528-E5D5-69FA2256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9F5A2-A49E-41E9-9B94-12C92D447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649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+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2047874"/>
            <a:ext cx="11018838" cy="42211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 marL="173038" indent="-173038">
              <a:defRPr sz="2400">
                <a:solidFill>
                  <a:schemeClr val="tx2"/>
                </a:solidFill>
              </a:defRPr>
            </a:lvl2pPr>
            <a:lvl3pPr marL="339725" indent="-166688">
              <a:defRPr sz="2000">
                <a:solidFill>
                  <a:schemeClr val="tx2"/>
                </a:solidFill>
              </a:defRPr>
            </a:lvl3pPr>
            <a:lvl4pPr marL="514350" indent="-174625">
              <a:defRPr sz="1600">
                <a:solidFill>
                  <a:schemeClr val="tx2"/>
                </a:solidFill>
              </a:defRPr>
            </a:lvl4pPr>
            <a:lvl5pPr marL="687388" indent="-173038"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6742881-7D15-4A87-9A7B-01480DD0C5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1309" y="702178"/>
            <a:ext cx="11018837" cy="970959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lang="en-US" sz="3600" b="0" kern="1200" cap="none" spc="-50" baseline="0" smtClean="0">
                <a:ln w="3175">
                  <a:noFill/>
                </a:ln>
                <a:solidFill>
                  <a:schemeClr val="tx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0" indent="0">
              <a:spcBef>
                <a:spcPts val="0"/>
              </a:spcBef>
              <a:buNone/>
              <a:defRPr lang="en-US" sz="2000" kern="1200" spc="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227012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1352EF-531C-633E-CF5B-FA98DD479060}"/>
              </a:ext>
            </a:extLst>
          </p:cNvPr>
          <p:cNvGrpSpPr/>
          <p:nvPr userDrawn="1"/>
        </p:nvGrpSpPr>
        <p:grpSpPr>
          <a:xfrm>
            <a:off x="-2393" y="1"/>
            <a:ext cx="12194393" cy="324013"/>
            <a:chOff x="-2393" y="1"/>
            <a:chExt cx="12194393" cy="3240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89C017F-EDD2-730B-005B-9F198B6DC89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b="95629"/>
            <a:stretch/>
          </p:blipFill>
          <p:spPr>
            <a:xfrm>
              <a:off x="-2393" y="57516"/>
              <a:ext cx="12194393" cy="2664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CBA00B0-F44B-28D7-4B78-98F41399267D}"/>
                </a:ext>
              </a:extLst>
            </p:cNvPr>
            <p:cNvSpPr/>
            <p:nvPr userDrawn="1"/>
          </p:nvSpPr>
          <p:spPr bwMode="auto">
            <a:xfrm>
              <a:off x="0" y="1"/>
              <a:ext cx="12192000" cy="64496"/>
            </a:xfrm>
            <a:prstGeom prst="rect">
              <a:avLst/>
            </a:prstGeom>
            <a:solidFill>
              <a:srgbClr val="F3C143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solidFill>
                  <a:srgbClr val="FFFFFF"/>
                </a:soli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886612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762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D63C-FF24-4001-7780-F0EA84B98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C7228-1E54-C689-CEEA-9F6FCE66CD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38872-8A65-5F3E-3067-00C275F3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3E7673-8B81-1247-31F5-DED5D5540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3A673-53C2-381B-4D5C-9CDDC990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B3DED-8628-C107-F8ED-E995CC7F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46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8889-ABFF-15F7-C2A8-CDE7C4AEB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DDE2F-292E-041D-941D-99559C188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37915-8645-3D67-6FF8-38F1FF4DCE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D20D6-F66A-B856-E29B-15DC189E97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3E1A8-902E-A401-BB54-0EA73C900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E8F8D-5BDD-65BD-64E3-5B74EA0E0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AEF09-CA2D-E9DE-B7BF-F4AF67FA7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F035F-CE49-08F4-6113-F4DD9C7C7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284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FAF5-6147-499F-CBDF-14533514F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3450F-FEF6-FD14-2053-1901C8FA6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67B17-37E5-E6A4-FFDD-6F4DCEFB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ED647-3923-51A5-7E97-4856B126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3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DFB66-A611-951C-1D5C-D5C76EA4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C37C9-B24C-16E1-959E-145563AD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00DFE1-C72E-EE98-9DFD-86C67B90C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77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90D91-7344-D77C-5A86-944392CE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9A42-229C-C97C-A66A-A160839E8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9A0A47-BD1D-111D-F19D-F980D929F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C409-F759-EC51-8ADC-F5CE76E5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BC716E-FD71-D223-247A-6A6AE167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B5341-E1B9-53E7-B7F5-EFDCFDA6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50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A1F5-F832-84FF-35D3-3A65FD36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E9E8EF-C306-DE5B-9429-772D8F2F5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8B27B-8293-429C-1FF5-D10F7BD0A4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E113A5-A450-14BB-95FD-43572496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9B598-8F3B-1021-5832-219A35B9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F0D0A-CA38-BA3E-CB64-A27629E5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5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07E090-F5B2-3EAC-1F7F-C1567D1A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06A81-3487-B98D-3713-ADAACF2A7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7F0E0-8160-0564-0D3C-077FC06B70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82BAC5-F927-46F4-856E-567DD7AFE830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80F8-7956-4E45-3B2A-15FE8EDD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64A7-9546-DB24-0321-0045AB9D41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F2F96-A70B-4020-9E0A-F20543F6A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60BAC4-54AB-0133-B769-3C940CE4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1377A-163D-80B9-B7C8-384E339D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Click to edit Master text styles</a:t>
            </a:r>
          </a:p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Second level</a:t>
            </a:r>
          </a:p>
          <a:p>
            <a:pPr marL="228600" marR="0" lvl="2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Third level</a:t>
            </a:r>
          </a:p>
          <a:p>
            <a:pPr marL="228600" marR="0" lvl="3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Fourth level</a:t>
            </a:r>
          </a:p>
          <a:p>
            <a:pPr marL="2286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54B94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D243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23508-264F-D465-9F44-6C6AC2B8F9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6A23C-4E62-4FCB-A505-73D5F095AA6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8EFB0-2D5A-0775-A623-7B10899FA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1BF05-C270-5FA8-271B-51F18BB57B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D6A84B-D1BA-4DC8-8EE9-23E1E0483C3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D44033-B9C2-2CE0-AD51-081661DF6FAA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rcRect/>
          <a:stretch/>
        </p:blipFill>
        <p:spPr>
          <a:xfrm>
            <a:off x="246809" y="239984"/>
            <a:ext cx="914238" cy="25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25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BD238-A340-7AE7-BF7C-009A79C04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3100">
                <a:solidFill>
                  <a:schemeClr val="tx2"/>
                </a:solidFill>
              </a:rPr>
              <a:t>Cloud Solution Program</a:t>
            </a:r>
            <a:br>
              <a:rPr lang="en-US" sz="3100">
                <a:solidFill>
                  <a:schemeClr val="tx2"/>
                </a:solidFill>
              </a:rPr>
            </a:br>
            <a:r>
              <a:rPr lang="en-US" sz="3100">
                <a:solidFill>
                  <a:schemeClr val="tx2"/>
                </a:solidFill>
              </a:rPr>
              <a:t>CSP </a:t>
            </a:r>
          </a:p>
        </p:txBody>
      </p:sp>
      <p:pic>
        <p:nvPicPr>
          <p:cNvPr id="17" name="Picture 16" descr="Cloud shaped hard drive with cables">
            <a:extLst>
              <a:ext uri="{FF2B5EF4-FFF2-40B4-BE49-F238E27FC236}">
                <a16:creationId xmlns:a16="http://schemas.microsoft.com/office/drawing/2014/main" id="{42687B9C-CFB5-DC84-280E-6BCDA84EA6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3" b="12303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2" name="Freeform: Shape 1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75FE968-5019-4B31-7FC8-263D42C6A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Powering the US Big Bet with Microsoft</a:t>
            </a:r>
          </a:p>
        </p:txBody>
      </p:sp>
    </p:spTree>
    <p:extLst>
      <p:ext uri="{BB962C8B-B14F-4D97-AF65-F5344CB8AC3E}">
        <p14:creationId xmlns:p14="http://schemas.microsoft.com/office/powerpoint/2010/main" val="161998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E855-94EA-A888-037B-1F1808B8A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0DEF-ED2D-D13A-9DFB-645309468C9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F3F3F3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The Microsoft CSP program is a way for partners to offer Microsoft cloud products and services, such as Azure, Microsoft 365, and Dynamics 365, to their customers. By becoming a CSP partner, you can: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3F3F3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Create unique solutions for your customers, tailored to their specific needs and goals.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3F3F3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Establish recurring income streams, by providing value-added services and managing the entire customer lifecycle.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3F3F3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Access the latest Microsoft innovations, as well as third-party solutions from the commercial marketplace.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3F3F3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Leverage the Microsoft ecosystem, to get benefits, support, and resources to grow your business.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3F3F3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Own the full customer experience, from billing and invoicing to support and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2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2E8F-733D-DFF0-89DA-7D7FBC3C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Big Bet Target $13.99M</a:t>
            </a:r>
            <a:br>
              <a:rPr lang="en-US" dirty="0"/>
            </a:br>
            <a:r>
              <a:rPr lang="en-US" dirty="0"/>
              <a:t>   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1D30DA-CDA5-86CB-CFBE-1F330E06D6E9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Investment of $2.5m to transform, $2.5 to perform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9D4521D-FF3C-FBED-C403-79C139353745}"/>
              </a:ext>
            </a:extLst>
          </p:cNvPr>
          <p:cNvGrpSpPr/>
          <p:nvPr/>
        </p:nvGrpSpPr>
        <p:grpSpPr>
          <a:xfrm>
            <a:off x="1220859" y="2831124"/>
            <a:ext cx="9403937" cy="2841543"/>
            <a:chOff x="931491" y="2033899"/>
            <a:chExt cx="9403937" cy="32559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41E04C-E567-9A6F-A814-91B83A213291}"/>
                </a:ext>
              </a:extLst>
            </p:cNvPr>
            <p:cNvSpPr/>
            <p:nvPr/>
          </p:nvSpPr>
          <p:spPr>
            <a:xfrm>
              <a:off x="931491" y="2033899"/>
              <a:ext cx="2944739" cy="32559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Target is based on CSP revenue growth in Microsoft FY 25 (July 1)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4F23CD-3C2E-AD7E-31FA-4AE71262AB96}"/>
                </a:ext>
              </a:extLst>
            </p:cNvPr>
            <p:cNvSpPr/>
            <p:nvPr/>
          </p:nvSpPr>
          <p:spPr>
            <a:xfrm>
              <a:off x="4161090" y="2033899"/>
              <a:ext cx="2944739" cy="32559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Calibri"/>
                  <a:ea typeface="+mn-ea"/>
                  <a:cs typeface="Calibri"/>
                </a:rPr>
                <a:t>E5 Revenue sold:$6.59m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/>
                  <a:cs typeface="Calibri"/>
                </a:rPr>
                <a:t>Azure ACR Growth:$1.9m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Calibri"/>
                  <a:ea typeface="+mn-ea"/>
                  <a:cs typeface="Calibri"/>
                </a:rPr>
                <a:t>Total of $7.33m ACR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63F72A8-587E-5FA0-25D3-9F82305F9152}"/>
                </a:ext>
              </a:extLst>
            </p:cNvPr>
            <p:cNvSpPr/>
            <p:nvPr/>
          </p:nvSpPr>
          <p:spPr>
            <a:xfrm>
              <a:off x="7390689" y="2033899"/>
              <a:ext cx="2944739" cy="3255948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i="0" u="none" strike="noStrike" kern="1200" normalizeH="0" baseline="0" noProof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Revenue is CSP only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Any customer type (SMB/SMC/EOU)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libri" panose="020F0502020204030204" pitchFamily="34" charset="0"/>
                  <a:cs typeface="Calibri" panose="020F0502020204030204" pitchFamily="34" charset="0"/>
                </a:rPr>
                <a:t>Any part of the US</a:t>
              </a:r>
              <a:endParaRPr kumimoji="0" lang="en-US" sz="1800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DCE61F-A5A7-0156-B075-FFAD48F327DB}"/>
              </a:ext>
            </a:extLst>
          </p:cNvPr>
          <p:cNvGrpSpPr/>
          <p:nvPr/>
        </p:nvGrpSpPr>
        <p:grpSpPr>
          <a:xfrm>
            <a:off x="9415693" y="1152728"/>
            <a:ext cx="1935990" cy="628904"/>
            <a:chOff x="8781290" y="578104"/>
            <a:chExt cx="2362200" cy="787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E65E014-FC5E-982C-0381-4DFFA5740A65}"/>
                </a:ext>
              </a:extLst>
            </p:cNvPr>
            <p:cNvSpPr/>
            <p:nvPr/>
          </p:nvSpPr>
          <p:spPr>
            <a:xfrm>
              <a:off x="9696450" y="939800"/>
              <a:ext cx="1397000" cy="145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254D700-4C04-49D2-72B5-C577FA236FD9}"/>
                </a:ext>
              </a:extLst>
            </p:cNvPr>
            <p:cNvSpPr/>
            <p:nvPr/>
          </p:nvSpPr>
          <p:spPr>
            <a:xfrm>
              <a:off x="8864600" y="659900"/>
              <a:ext cx="698500" cy="64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id="{E1209AC6-904E-93C9-F117-EC8655352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1290" y="578104"/>
              <a:ext cx="2362200" cy="787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6195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ED8F35-592B-F628-033F-0C9FA432FE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381000" y="214312"/>
            <a:ext cx="11430000" cy="64293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4EEEA0-6CF0-B3D1-AD8C-98B24A209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Targets by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DC4E0-F72C-D32D-A8A5-CCD1392FF95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6"/>
            <a:ext cx="10515600" cy="669000"/>
          </a:xfrm>
        </p:spPr>
        <p:txBody>
          <a:bodyPr/>
          <a:lstStyle/>
          <a:p>
            <a:r>
              <a:rPr lang="en-US" dirty="0"/>
              <a:t>There are 2 targets E5 revenue and Azure ACR growth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8592DC-97FE-65F2-812B-9EB35A3CF9DB}"/>
              </a:ext>
            </a:extLst>
          </p:cNvPr>
          <p:cNvSpPr/>
          <p:nvPr/>
        </p:nvSpPr>
        <p:spPr>
          <a:xfrm>
            <a:off x="1367161" y="3014603"/>
            <a:ext cx="3157008" cy="312874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rPr>
              <a:t>Denver: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E5 Revenue $1.98m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rPr>
              <a:t>ACR Incremental: $586k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FEB415-A3B1-A520-FCBA-92955B953E27}"/>
              </a:ext>
            </a:extLst>
          </p:cNvPr>
          <p:cNvSpPr/>
          <p:nvPr/>
        </p:nvSpPr>
        <p:spPr>
          <a:xfrm>
            <a:off x="6096000" y="3014603"/>
            <a:ext cx="3493455" cy="3217521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rPr>
              <a:t>Houston: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E5 Revenue $4.65m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Calibri"/>
              </a:rPr>
              <a:t>ACR Incremental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/>
              </a:rPr>
              <a:t>$1.37m</a:t>
            </a:r>
            <a:endParaRPr kumimoji="0" lang="en-US" sz="1800" i="0" u="none" strike="noStrike" kern="120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120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FDC9-8699-D022-B368-51B97FB3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and Tools to help us get there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32107-D1B1-FBE9-5FCF-4A49F4F4874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199" y="2102803"/>
            <a:ext cx="9300100" cy="435133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/>
              <a:t>It takes a team to wow our clients: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Go To Market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Strategic Engagement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Practice (SME by solution)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CSP Team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Funding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Account Managers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Customer Data</a:t>
            </a:r>
          </a:p>
          <a:p>
            <a:pPr marL="1143000" lvl="1" indent="-457200"/>
            <a:r>
              <a:rPr lang="en-US" dirty="0"/>
              <a:t>Existing and Target customers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Marketing </a:t>
            </a:r>
          </a:p>
          <a:p>
            <a:pPr marL="1143000" lvl="1" indent="-457200"/>
            <a:r>
              <a:rPr lang="en-US" dirty="0"/>
              <a:t>Events (Webinars and in person)</a:t>
            </a:r>
          </a:p>
          <a:p>
            <a:pPr marL="1143000" lvl="1" indent="-457200"/>
            <a:r>
              <a:rPr lang="en-US" dirty="0"/>
              <a:t>Digital Content</a:t>
            </a:r>
          </a:p>
          <a:p>
            <a:pPr marL="1143000" lvl="1" indent="-457200"/>
            <a:r>
              <a:rPr lang="en-US" dirty="0"/>
              <a:t>Microsoft Partner Center </a:t>
            </a:r>
            <a:r>
              <a:rPr lang="en-US"/>
              <a:t>pipeline sharing *****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542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A3088-C633-3B29-F321-A94CD67E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CSP Long View Offers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67AF4-CEC2-DCBA-2308-296B7592B1C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Upfront Annual billing</a:t>
            </a:r>
          </a:p>
          <a:p>
            <a:pPr marL="1143000" lvl="1" indent="-457200"/>
            <a:r>
              <a:rPr lang="en-US" dirty="0"/>
              <a:t>preapproved discounts to incent customer to pay full 12 months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MXDR Integrated SOS with CSP for Sentinel</a:t>
            </a:r>
          </a:p>
          <a:p>
            <a:pPr marL="1143000" lvl="1" indent="-457200"/>
            <a:r>
              <a:rPr lang="en-US" dirty="0"/>
              <a:t>5% discount for the Azure consumption for Sentinel</a:t>
            </a:r>
          </a:p>
          <a:p>
            <a:pPr marL="1143000" lvl="1" indent="-457200"/>
            <a:r>
              <a:rPr lang="en-US" dirty="0"/>
              <a:t>Access to Microsoft Premier Support Service ($45k value)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Azure Health Check </a:t>
            </a:r>
          </a:p>
          <a:p>
            <a:pPr marL="1143000" lvl="1" indent="-457200"/>
            <a:r>
              <a:rPr lang="en-US" dirty="0"/>
              <a:t>Complimentary assessment for customers who bring over existing Azure to CSP (Q4 Launch)</a:t>
            </a:r>
          </a:p>
          <a:p>
            <a:pPr marL="457200" indent="-45720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465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D5D33B-3C75-6F16-9149-C541AE92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Programs to leverage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F1671-031D-D310-146E-FE343B16C2C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AAM (Azure Migrate and Modernize)</a:t>
            </a:r>
          </a:p>
          <a:p>
            <a:pPr marL="1143000" lvl="1" indent="-457200"/>
            <a:r>
              <a:rPr lang="en-US" dirty="0"/>
              <a:t>Assessment through to Migrations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AIM Business Applications Funding</a:t>
            </a:r>
          </a:p>
          <a:p>
            <a:pPr marL="1143000" lvl="1" indent="-457200"/>
            <a:r>
              <a:rPr lang="en-US" dirty="0"/>
              <a:t>Presales</a:t>
            </a:r>
          </a:p>
          <a:p>
            <a:pPr marL="1143000" lvl="1" indent="-457200"/>
            <a:r>
              <a:rPr lang="en-US" dirty="0"/>
              <a:t>Post-sales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CSI Engagements</a:t>
            </a:r>
          </a:p>
          <a:p>
            <a:pPr marL="1143000" lvl="1" indent="-457200"/>
            <a:r>
              <a:rPr lang="en-US" dirty="0"/>
              <a:t>Security focused paid engagements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Copilot Workshops</a:t>
            </a:r>
          </a:p>
          <a:p>
            <a:pPr marL="1143000" lvl="1" indent="-457200"/>
            <a:r>
              <a:rPr lang="en-US" dirty="0"/>
              <a:t>Adoption factory</a:t>
            </a:r>
          </a:p>
          <a:p>
            <a:pPr marL="1143000" lvl="1" indent="-457200"/>
            <a:r>
              <a:rPr lang="en-US" dirty="0"/>
              <a:t>Presales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835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2_Office Theme">
  <a:themeElements>
    <a:clrScheme name="Long View 2024">
      <a:dk1>
        <a:srgbClr val="0D243D"/>
      </a:dk1>
      <a:lt1>
        <a:srgbClr val="FFFFFF"/>
      </a:lt1>
      <a:dk2>
        <a:srgbClr val="44546A"/>
      </a:dk2>
      <a:lt2>
        <a:srgbClr val="E7E6E6"/>
      </a:lt2>
      <a:accent1>
        <a:srgbClr val="54B948"/>
      </a:accent1>
      <a:accent2>
        <a:srgbClr val="D8E3E8"/>
      </a:accent2>
      <a:accent3>
        <a:srgbClr val="FFF6D7"/>
      </a:accent3>
      <a:accent4>
        <a:srgbClr val="A6CE38"/>
      </a:accent4>
      <a:accent5>
        <a:srgbClr val="347B63"/>
      </a:accent5>
      <a:accent6>
        <a:srgbClr val="AFE1FB"/>
      </a:accent6>
      <a:hlink>
        <a:srgbClr val="0563C1"/>
      </a:hlink>
      <a:folHlink>
        <a:srgbClr val="954F72"/>
      </a:folHlink>
    </a:clrScheme>
    <a:fontScheme name="LongView">
      <a:majorFont>
        <a:latin typeface="Georgi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ng View 2024 Presentation Template - Populated" id="{53E9AF13-D6A2-4057-B197-77FE400CCDD1}" vid="{FF8950C0-8A21-41E7-BE49-9FE229D094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8447</TotalTime>
  <Words>391</Words>
  <Application>Microsoft Office PowerPoint</Application>
  <PresentationFormat>Widescreen</PresentationFormat>
  <Paragraphs>61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Georgia</vt:lpstr>
      <vt:lpstr>Segoe UI</vt:lpstr>
      <vt:lpstr>Office Theme</vt:lpstr>
      <vt:lpstr>2_Office Theme</vt:lpstr>
      <vt:lpstr>Cloud Solution Program CSP </vt:lpstr>
      <vt:lpstr>What is CSP</vt:lpstr>
      <vt:lpstr>US Big Bet Target $13.99M     </vt:lpstr>
      <vt:lpstr>Targets by branch</vt:lpstr>
      <vt:lpstr>Team and Tools to help us get there</vt:lpstr>
      <vt:lpstr>CSP Long View Offers </vt:lpstr>
      <vt:lpstr>Key Programs to leverage</vt:lpstr>
    </vt:vector>
  </TitlesOfParts>
  <Company>Long View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Solution Program CSP </dc:title>
  <dc:creator>Sean Culbert</dc:creator>
  <cp:lastModifiedBy>Sean Culbert</cp:lastModifiedBy>
  <cp:revision>1</cp:revision>
  <dcterms:created xsi:type="dcterms:W3CDTF">2024-07-03T19:28:20Z</dcterms:created>
  <dcterms:modified xsi:type="dcterms:W3CDTF">2024-07-09T16:33:51Z</dcterms:modified>
</cp:coreProperties>
</file>