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076136988" r:id="rId4"/>
    <p:sldId id="2076136989" r:id="rId5"/>
    <p:sldId id="266" r:id="rId6"/>
    <p:sldId id="2147482312" r:id="rId7"/>
    <p:sldId id="2147482311" r:id="rId8"/>
    <p:sldId id="2147482309" r:id="rId9"/>
    <p:sldId id="2147482308" r:id="rId10"/>
    <p:sldId id="2147482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1107-438A-4FB1-B972-E48582654212}" v="3" dt="2024-07-09T15:56:3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ulbert" userId="d978f8b8-efe3-40d8-ac29-d2a29b4b34ed" providerId="ADAL" clId="{0FB81107-438A-4FB1-B972-E48582654212}"/>
    <pc:docChg chg="undo custSel addSld modSld sldOrd">
      <pc:chgData name="Sean Culbert" userId="d978f8b8-efe3-40d8-ac29-d2a29b4b34ed" providerId="ADAL" clId="{0FB81107-438A-4FB1-B972-E48582654212}" dt="2024-07-09T17:23:50.820" v="762" actId="208"/>
      <pc:docMkLst>
        <pc:docMk/>
      </pc:docMkLst>
      <pc:sldChg chg="ord">
        <pc:chgData name="Sean Culbert" userId="d978f8b8-efe3-40d8-ac29-d2a29b4b34ed" providerId="ADAL" clId="{0FB81107-438A-4FB1-B972-E48582654212}" dt="2024-07-09T15:51:45.716" v="88"/>
        <pc:sldMkLst>
          <pc:docMk/>
          <pc:sldMk cId="4049715009" sldId="2147482308"/>
        </pc:sldMkLst>
      </pc:sldChg>
      <pc:sldChg chg="addSp modSp mod">
        <pc:chgData name="Sean Culbert" userId="d978f8b8-efe3-40d8-ac29-d2a29b4b34ed" providerId="ADAL" clId="{0FB81107-438A-4FB1-B972-E48582654212}" dt="2024-07-09T15:52:27.838" v="106" actId="20577"/>
        <pc:sldMkLst>
          <pc:docMk/>
          <pc:sldMk cId="3420102932" sldId="2147482309"/>
        </pc:sldMkLst>
        <pc:spChg chg="add mod">
          <ac:chgData name="Sean Culbert" userId="d978f8b8-efe3-40d8-ac29-d2a29b4b34ed" providerId="ADAL" clId="{0FB81107-438A-4FB1-B972-E48582654212}" dt="2024-07-09T15:50:26.185" v="48" actId="14100"/>
          <ac:spMkLst>
            <pc:docMk/>
            <pc:sldMk cId="3420102932" sldId="2147482309"/>
            <ac:spMk id="3" creationId="{E3D86335-E31F-3932-8E9C-5CCF7D948948}"/>
          </ac:spMkLst>
        </pc:spChg>
        <pc:spChg chg="add mod">
          <ac:chgData name="Sean Culbert" userId="d978f8b8-efe3-40d8-ac29-d2a29b4b34ed" providerId="ADAL" clId="{0FB81107-438A-4FB1-B972-E48582654212}" dt="2024-07-09T15:51:31.622" v="86" actId="14100"/>
          <ac:spMkLst>
            <pc:docMk/>
            <pc:sldMk cId="3420102932" sldId="2147482309"/>
            <ac:spMk id="4" creationId="{2B8CF9BF-BBA8-E2F9-5DF9-B6BED4418CC2}"/>
          </ac:spMkLst>
        </pc:spChg>
        <pc:spChg chg="add mod">
          <ac:chgData name="Sean Culbert" userId="d978f8b8-efe3-40d8-ac29-d2a29b4b34ed" providerId="ADAL" clId="{0FB81107-438A-4FB1-B972-E48582654212}" dt="2024-07-09T15:52:27.838" v="106" actId="20577"/>
          <ac:spMkLst>
            <pc:docMk/>
            <pc:sldMk cId="3420102932" sldId="2147482309"/>
            <ac:spMk id="6" creationId="{1030B5BD-1317-46D0-33E2-4641B51AF9FD}"/>
          </ac:spMkLst>
        </pc:spChg>
      </pc:sldChg>
      <pc:sldChg chg="addSp delSp modSp new mod ord">
        <pc:chgData name="Sean Culbert" userId="d978f8b8-efe3-40d8-ac29-d2a29b4b34ed" providerId="ADAL" clId="{0FB81107-438A-4FB1-B972-E48582654212}" dt="2024-07-09T15:57:18.847" v="190"/>
        <pc:sldMkLst>
          <pc:docMk/>
          <pc:sldMk cId="2145641495" sldId="2147482311"/>
        </pc:sldMkLst>
        <pc:spChg chg="mod">
          <ac:chgData name="Sean Culbert" userId="d978f8b8-efe3-40d8-ac29-d2a29b4b34ed" providerId="ADAL" clId="{0FB81107-438A-4FB1-B972-E48582654212}" dt="2024-07-09T15:57:07.754" v="187" actId="20577"/>
          <ac:spMkLst>
            <pc:docMk/>
            <pc:sldMk cId="2145641495" sldId="2147482311"/>
            <ac:spMk id="2" creationId="{0EE328CF-61CA-9BBB-1C38-F53E7D96FD83}"/>
          </ac:spMkLst>
        </pc:spChg>
        <pc:spChg chg="del">
          <ac:chgData name="Sean Culbert" userId="d978f8b8-efe3-40d8-ac29-d2a29b4b34ed" providerId="ADAL" clId="{0FB81107-438A-4FB1-B972-E48582654212}" dt="2024-07-09T15:55:18.517" v="108" actId="22"/>
          <ac:spMkLst>
            <pc:docMk/>
            <pc:sldMk cId="2145641495" sldId="2147482311"/>
            <ac:spMk id="3" creationId="{4B4EE2A7-8FB3-C157-A0E5-4F74565473AE}"/>
          </ac:spMkLst>
        </pc:spChg>
        <pc:spChg chg="add del mod">
          <ac:chgData name="Sean Culbert" userId="d978f8b8-efe3-40d8-ac29-d2a29b4b34ed" providerId="ADAL" clId="{0FB81107-438A-4FB1-B972-E48582654212}" dt="2024-07-09T15:55:46.760" v="111" actId="478"/>
          <ac:spMkLst>
            <pc:docMk/>
            <pc:sldMk cId="2145641495" sldId="2147482311"/>
            <ac:spMk id="6" creationId="{3CE2B674-0A97-9308-5B59-CF49AFFB68BE}"/>
          </ac:spMkLst>
        </pc:spChg>
        <pc:spChg chg="add mod">
          <ac:chgData name="Sean Culbert" userId="d978f8b8-efe3-40d8-ac29-d2a29b4b34ed" providerId="ADAL" clId="{0FB81107-438A-4FB1-B972-E48582654212}" dt="2024-07-09T15:56:02.474" v="124" actId="20577"/>
          <ac:spMkLst>
            <pc:docMk/>
            <pc:sldMk cId="2145641495" sldId="2147482311"/>
            <ac:spMk id="7" creationId="{78F78E04-ECA2-C08B-4FC5-BDC4630BFA87}"/>
          </ac:spMkLst>
        </pc:spChg>
        <pc:spChg chg="add mod">
          <ac:chgData name="Sean Culbert" userId="d978f8b8-efe3-40d8-ac29-d2a29b4b34ed" providerId="ADAL" clId="{0FB81107-438A-4FB1-B972-E48582654212}" dt="2024-07-09T15:56:32.355" v="156" actId="20577"/>
          <ac:spMkLst>
            <pc:docMk/>
            <pc:sldMk cId="2145641495" sldId="2147482311"/>
            <ac:spMk id="8" creationId="{2FBBA427-1A07-5B9E-1EE2-BDD7D00991B3}"/>
          </ac:spMkLst>
        </pc:spChg>
        <pc:spChg chg="add del mod">
          <ac:chgData name="Sean Culbert" userId="d978f8b8-efe3-40d8-ac29-d2a29b4b34ed" providerId="ADAL" clId="{0FB81107-438A-4FB1-B972-E48582654212}" dt="2024-07-09T15:57:13.929" v="188" actId="478"/>
          <ac:spMkLst>
            <pc:docMk/>
            <pc:sldMk cId="2145641495" sldId="2147482311"/>
            <ac:spMk id="9" creationId="{9BA34785-2F4B-EA12-0206-4B4DFB658077}"/>
          </ac:spMkLst>
        </pc:spChg>
        <pc:picChg chg="add mod ord">
          <ac:chgData name="Sean Culbert" userId="d978f8b8-efe3-40d8-ac29-d2a29b4b34ed" providerId="ADAL" clId="{0FB81107-438A-4FB1-B972-E48582654212}" dt="2024-07-09T15:55:18.517" v="108" actId="22"/>
          <ac:picMkLst>
            <pc:docMk/>
            <pc:sldMk cId="2145641495" sldId="2147482311"/>
            <ac:picMk id="5" creationId="{49DBFC22-9CAF-9474-E825-1401675772C5}"/>
          </ac:picMkLst>
        </pc:picChg>
      </pc:sldChg>
      <pc:sldChg chg="addSp delSp modSp new mod">
        <pc:chgData name="Sean Culbert" userId="d978f8b8-efe3-40d8-ac29-d2a29b4b34ed" providerId="ADAL" clId="{0FB81107-438A-4FB1-B972-E48582654212}" dt="2024-07-09T17:23:50.820" v="762" actId="208"/>
        <pc:sldMkLst>
          <pc:docMk/>
          <pc:sldMk cId="1907057957" sldId="2147482312"/>
        </pc:sldMkLst>
        <pc:spChg chg="mod">
          <ac:chgData name="Sean Culbert" userId="d978f8b8-efe3-40d8-ac29-d2a29b4b34ed" providerId="ADAL" clId="{0FB81107-438A-4FB1-B972-E48582654212}" dt="2024-07-09T17:23:17.325" v="758" actId="26606"/>
          <ac:spMkLst>
            <pc:docMk/>
            <pc:sldMk cId="1907057957" sldId="2147482312"/>
            <ac:spMk id="2" creationId="{07F27559-BC40-8BB7-0392-C3C75201CE83}"/>
          </ac:spMkLst>
        </pc:spChg>
        <pc:spChg chg="add del mod">
          <ac:chgData name="Sean Culbert" userId="d978f8b8-efe3-40d8-ac29-d2a29b4b34ed" providerId="ADAL" clId="{0FB81107-438A-4FB1-B972-E48582654212}" dt="2024-07-09T17:23:23.439" v="760" actId="13822"/>
          <ac:spMkLst>
            <pc:docMk/>
            <pc:sldMk cId="1907057957" sldId="2147482312"/>
            <ac:spMk id="3" creationId="{928EF781-AA15-29EA-DD04-C9F3B1700ECE}"/>
          </ac:spMkLst>
        </pc:spChg>
        <pc:spChg chg="mod">
          <ac:chgData name="Sean Culbert" userId="d978f8b8-efe3-40d8-ac29-d2a29b4b34ed" providerId="ADAL" clId="{0FB81107-438A-4FB1-B972-E48582654212}" dt="2024-07-09T17:23:50.820" v="762" actId="208"/>
          <ac:spMkLst>
            <pc:docMk/>
            <pc:sldMk cId="1907057957" sldId="2147482312"/>
            <ac:spMk id="4" creationId="{28D25026-575C-FEE8-BD6C-4ADDE51A16DC}"/>
          </ac:spMkLst>
        </pc:spChg>
        <pc:graphicFrameChg chg="add del">
          <ac:chgData name="Sean Culbert" userId="d978f8b8-efe3-40d8-ac29-d2a29b4b34ed" providerId="ADAL" clId="{0FB81107-438A-4FB1-B972-E48582654212}" dt="2024-07-09T17:23:17.325" v="758" actId="26606"/>
          <ac:graphicFrameMkLst>
            <pc:docMk/>
            <pc:sldMk cId="1907057957" sldId="2147482312"/>
            <ac:graphicFrameMk id="6" creationId="{85B0F03E-DC6C-5977-EEF7-65E9E3646F4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D9114-19AE-4D70-920C-A1AA124B8B4C}" type="doc">
      <dgm:prSet loTypeId="urn:microsoft.com/office/officeart/2005/8/layout/pyramid1" loCatId="pyramid" qsTypeId="urn:microsoft.com/office/officeart/2005/8/quickstyle/3d4" qsCatId="3D" csTypeId="urn:microsoft.com/office/officeart/2005/8/colors/accent1_2" csCatId="accent1" phldr="1"/>
      <dgm:spPr/>
    </dgm:pt>
    <dgm:pt modelId="{DA0C914C-F1E7-4904-B153-66E9DF8D11B3}">
      <dgm:prSet phldrT="[Text]" custT="1"/>
      <dgm:spPr/>
      <dgm:t>
        <a:bodyPr/>
        <a:lstStyle/>
        <a:p>
          <a:r>
            <a:rPr lang="en-US" sz="2400" dirty="0"/>
            <a:t>EOU (Enterprise Customers)</a:t>
          </a:r>
        </a:p>
      </dgm:t>
    </dgm:pt>
    <dgm:pt modelId="{874723D0-07D8-49AC-8EB4-EB64BA857754}" type="parTrans" cxnId="{98FA1059-F668-4824-81BC-3B6D9E1ED78A}">
      <dgm:prSet/>
      <dgm:spPr/>
      <dgm:t>
        <a:bodyPr/>
        <a:lstStyle/>
        <a:p>
          <a:endParaRPr lang="en-US"/>
        </a:p>
      </dgm:t>
    </dgm:pt>
    <dgm:pt modelId="{C78F115B-936A-4523-871F-A258B2E402B5}" type="sibTrans" cxnId="{98FA1059-F668-4824-81BC-3B6D9E1ED78A}">
      <dgm:prSet/>
      <dgm:spPr/>
      <dgm:t>
        <a:bodyPr/>
        <a:lstStyle/>
        <a:p>
          <a:endParaRPr lang="en-US"/>
        </a:p>
      </dgm:t>
    </dgm:pt>
    <dgm:pt modelId="{7ED111FA-FA6C-447F-A4CF-5FE0CFF522D8}">
      <dgm:prSet phldrT="[Text]" custT="1"/>
      <dgm:spPr/>
      <dgm:t>
        <a:bodyPr/>
        <a:lstStyle/>
        <a:p>
          <a:r>
            <a:rPr lang="en-US" sz="2400" dirty="0"/>
            <a:t>SMC (Mid Sized)</a:t>
          </a:r>
        </a:p>
      </dgm:t>
    </dgm:pt>
    <dgm:pt modelId="{9AA174A2-95ED-47BB-BBBC-1288DBEAFF47}" type="parTrans" cxnId="{B69D6408-564C-4D21-AFE5-FE6F22108476}">
      <dgm:prSet/>
      <dgm:spPr/>
      <dgm:t>
        <a:bodyPr/>
        <a:lstStyle/>
        <a:p>
          <a:endParaRPr lang="en-US"/>
        </a:p>
      </dgm:t>
    </dgm:pt>
    <dgm:pt modelId="{7F87C747-B5D6-4329-9778-17024C8A50E3}" type="sibTrans" cxnId="{B69D6408-564C-4D21-AFE5-FE6F22108476}">
      <dgm:prSet/>
      <dgm:spPr/>
      <dgm:t>
        <a:bodyPr/>
        <a:lstStyle/>
        <a:p>
          <a:endParaRPr lang="en-US"/>
        </a:p>
      </dgm:t>
    </dgm:pt>
    <dgm:pt modelId="{BF7DD32A-17E8-4CC2-B003-7CC98E36D6E0}">
      <dgm:prSet phldrT="[Text]" custT="1"/>
      <dgm:spPr/>
      <dgm:t>
        <a:bodyPr/>
        <a:lstStyle/>
        <a:p>
          <a:r>
            <a:rPr lang="en-US" sz="2400" dirty="0"/>
            <a:t>SMB (Unmanaged)</a:t>
          </a:r>
        </a:p>
      </dgm:t>
    </dgm:pt>
    <dgm:pt modelId="{EF8E708D-3282-4CD6-BF9A-9CD6807D59D9}" type="parTrans" cxnId="{44EAE034-E4F0-4D89-A10C-6C5A2FECDC40}">
      <dgm:prSet/>
      <dgm:spPr/>
      <dgm:t>
        <a:bodyPr/>
        <a:lstStyle/>
        <a:p>
          <a:endParaRPr lang="en-US"/>
        </a:p>
      </dgm:t>
    </dgm:pt>
    <dgm:pt modelId="{BDDF3247-4906-473A-B845-81E47AD749C5}" type="sibTrans" cxnId="{44EAE034-E4F0-4D89-A10C-6C5A2FECDC40}">
      <dgm:prSet/>
      <dgm:spPr/>
      <dgm:t>
        <a:bodyPr/>
        <a:lstStyle/>
        <a:p>
          <a:endParaRPr lang="en-US"/>
        </a:p>
      </dgm:t>
    </dgm:pt>
    <dgm:pt modelId="{EED97967-D848-410A-8805-0BCEF11A6CE7}" type="pres">
      <dgm:prSet presAssocID="{758D9114-19AE-4D70-920C-A1AA124B8B4C}" presName="Name0" presStyleCnt="0">
        <dgm:presLayoutVars>
          <dgm:dir/>
          <dgm:animLvl val="lvl"/>
          <dgm:resizeHandles val="exact"/>
        </dgm:presLayoutVars>
      </dgm:prSet>
      <dgm:spPr/>
    </dgm:pt>
    <dgm:pt modelId="{CA56C8C3-9390-4DA4-BA81-4ECCD1BA0290}" type="pres">
      <dgm:prSet presAssocID="{DA0C914C-F1E7-4904-B153-66E9DF8D11B3}" presName="Name8" presStyleCnt="0"/>
      <dgm:spPr/>
    </dgm:pt>
    <dgm:pt modelId="{1880FC0F-7C66-4FBC-8337-AD88347BAB21}" type="pres">
      <dgm:prSet presAssocID="{DA0C914C-F1E7-4904-B153-66E9DF8D11B3}" presName="level" presStyleLbl="node1" presStyleIdx="0" presStyleCnt="3">
        <dgm:presLayoutVars>
          <dgm:chMax val="1"/>
          <dgm:bulletEnabled val="1"/>
        </dgm:presLayoutVars>
      </dgm:prSet>
      <dgm:spPr/>
    </dgm:pt>
    <dgm:pt modelId="{9FFF251C-4F7A-4D94-937E-0B0E7637FEE5}" type="pres">
      <dgm:prSet presAssocID="{DA0C914C-F1E7-4904-B153-66E9DF8D11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493A2C-9420-4C76-AE80-BC0BA821065E}" type="pres">
      <dgm:prSet presAssocID="{7ED111FA-FA6C-447F-A4CF-5FE0CFF522D8}" presName="Name8" presStyleCnt="0"/>
      <dgm:spPr/>
    </dgm:pt>
    <dgm:pt modelId="{FC4EF9D2-880F-479D-A840-FCA1D42F0BA1}" type="pres">
      <dgm:prSet presAssocID="{7ED111FA-FA6C-447F-A4CF-5FE0CFF522D8}" presName="level" presStyleLbl="node1" presStyleIdx="1" presStyleCnt="3">
        <dgm:presLayoutVars>
          <dgm:chMax val="1"/>
          <dgm:bulletEnabled val="1"/>
        </dgm:presLayoutVars>
      </dgm:prSet>
      <dgm:spPr/>
    </dgm:pt>
    <dgm:pt modelId="{0976B1F0-210D-4529-B1B1-7653F5AD2576}" type="pres">
      <dgm:prSet presAssocID="{7ED111FA-FA6C-447F-A4CF-5FE0CFF522D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DAED10-45F3-4649-B9A3-4E16502B1DD4}" type="pres">
      <dgm:prSet presAssocID="{BF7DD32A-17E8-4CC2-B003-7CC98E36D6E0}" presName="Name8" presStyleCnt="0"/>
      <dgm:spPr/>
    </dgm:pt>
    <dgm:pt modelId="{D8FFA540-43AD-4AB0-951C-45DB4DA06CCA}" type="pres">
      <dgm:prSet presAssocID="{BF7DD32A-17E8-4CC2-B003-7CC98E36D6E0}" presName="level" presStyleLbl="node1" presStyleIdx="2" presStyleCnt="3" custLinFactNeighborY="3352">
        <dgm:presLayoutVars>
          <dgm:chMax val="1"/>
          <dgm:bulletEnabled val="1"/>
        </dgm:presLayoutVars>
      </dgm:prSet>
      <dgm:spPr/>
    </dgm:pt>
    <dgm:pt modelId="{D1A00705-0D30-436D-A109-921FAE36DC00}" type="pres">
      <dgm:prSet presAssocID="{BF7DD32A-17E8-4CC2-B003-7CC98E36D6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69D6408-564C-4D21-AFE5-FE6F22108476}" srcId="{758D9114-19AE-4D70-920C-A1AA124B8B4C}" destId="{7ED111FA-FA6C-447F-A4CF-5FE0CFF522D8}" srcOrd="1" destOrd="0" parTransId="{9AA174A2-95ED-47BB-BBBC-1288DBEAFF47}" sibTransId="{7F87C747-B5D6-4329-9778-17024C8A50E3}"/>
    <dgm:cxn modelId="{A4B06A24-5D2B-41A9-8DA9-01003774C2E0}" type="presOf" srcId="{7ED111FA-FA6C-447F-A4CF-5FE0CFF522D8}" destId="{FC4EF9D2-880F-479D-A840-FCA1D42F0BA1}" srcOrd="0" destOrd="0" presId="urn:microsoft.com/office/officeart/2005/8/layout/pyramid1"/>
    <dgm:cxn modelId="{44EAE034-E4F0-4D89-A10C-6C5A2FECDC40}" srcId="{758D9114-19AE-4D70-920C-A1AA124B8B4C}" destId="{BF7DD32A-17E8-4CC2-B003-7CC98E36D6E0}" srcOrd="2" destOrd="0" parTransId="{EF8E708D-3282-4CD6-BF9A-9CD6807D59D9}" sibTransId="{BDDF3247-4906-473A-B845-81E47AD749C5}"/>
    <dgm:cxn modelId="{9D5F0868-E985-4715-A291-DEC4C2FAF1E2}" type="presOf" srcId="{BF7DD32A-17E8-4CC2-B003-7CC98E36D6E0}" destId="{D8FFA540-43AD-4AB0-951C-45DB4DA06CCA}" srcOrd="0" destOrd="0" presId="urn:microsoft.com/office/officeart/2005/8/layout/pyramid1"/>
    <dgm:cxn modelId="{98FA1059-F668-4824-81BC-3B6D9E1ED78A}" srcId="{758D9114-19AE-4D70-920C-A1AA124B8B4C}" destId="{DA0C914C-F1E7-4904-B153-66E9DF8D11B3}" srcOrd="0" destOrd="0" parTransId="{874723D0-07D8-49AC-8EB4-EB64BA857754}" sibTransId="{C78F115B-936A-4523-871F-A258B2E402B5}"/>
    <dgm:cxn modelId="{26752082-1065-4F20-9A96-1EA5F9F2982F}" type="presOf" srcId="{7ED111FA-FA6C-447F-A4CF-5FE0CFF522D8}" destId="{0976B1F0-210D-4529-B1B1-7653F5AD2576}" srcOrd="1" destOrd="0" presId="urn:microsoft.com/office/officeart/2005/8/layout/pyramid1"/>
    <dgm:cxn modelId="{CCBBDF98-92DD-4793-8785-C6A1E9540D2B}" type="presOf" srcId="{DA0C914C-F1E7-4904-B153-66E9DF8D11B3}" destId="{1880FC0F-7C66-4FBC-8337-AD88347BAB21}" srcOrd="0" destOrd="0" presId="urn:microsoft.com/office/officeart/2005/8/layout/pyramid1"/>
    <dgm:cxn modelId="{2F0EDA9F-D6FC-4B55-BEFC-310A798E717E}" type="presOf" srcId="{758D9114-19AE-4D70-920C-A1AA124B8B4C}" destId="{EED97967-D848-410A-8805-0BCEF11A6CE7}" srcOrd="0" destOrd="0" presId="urn:microsoft.com/office/officeart/2005/8/layout/pyramid1"/>
    <dgm:cxn modelId="{9C51C3A7-7E67-442D-8F5F-3051FF66C7E4}" type="presOf" srcId="{DA0C914C-F1E7-4904-B153-66E9DF8D11B3}" destId="{9FFF251C-4F7A-4D94-937E-0B0E7637FEE5}" srcOrd="1" destOrd="0" presId="urn:microsoft.com/office/officeart/2005/8/layout/pyramid1"/>
    <dgm:cxn modelId="{B61CF2AD-3B59-4179-A9D6-50C88AEAD9EC}" type="presOf" srcId="{BF7DD32A-17E8-4CC2-B003-7CC98E36D6E0}" destId="{D1A00705-0D30-436D-A109-921FAE36DC00}" srcOrd="1" destOrd="0" presId="urn:microsoft.com/office/officeart/2005/8/layout/pyramid1"/>
    <dgm:cxn modelId="{A08D9311-C9EA-4C13-9BBB-C2461D04CEF3}" type="presParOf" srcId="{EED97967-D848-410A-8805-0BCEF11A6CE7}" destId="{CA56C8C3-9390-4DA4-BA81-4ECCD1BA0290}" srcOrd="0" destOrd="0" presId="urn:microsoft.com/office/officeart/2005/8/layout/pyramid1"/>
    <dgm:cxn modelId="{F612D5AE-3C1A-4734-B342-4C59A84D14BF}" type="presParOf" srcId="{CA56C8C3-9390-4DA4-BA81-4ECCD1BA0290}" destId="{1880FC0F-7C66-4FBC-8337-AD88347BAB21}" srcOrd="0" destOrd="0" presId="urn:microsoft.com/office/officeart/2005/8/layout/pyramid1"/>
    <dgm:cxn modelId="{44853AB2-6C27-4789-ADFB-80728BC97AF0}" type="presParOf" srcId="{CA56C8C3-9390-4DA4-BA81-4ECCD1BA0290}" destId="{9FFF251C-4F7A-4D94-937E-0B0E7637FEE5}" srcOrd="1" destOrd="0" presId="urn:microsoft.com/office/officeart/2005/8/layout/pyramid1"/>
    <dgm:cxn modelId="{DAD92507-2295-4E64-88AE-15666EE63303}" type="presParOf" srcId="{EED97967-D848-410A-8805-0BCEF11A6CE7}" destId="{AE493A2C-9420-4C76-AE80-BC0BA821065E}" srcOrd="1" destOrd="0" presId="urn:microsoft.com/office/officeart/2005/8/layout/pyramid1"/>
    <dgm:cxn modelId="{D6A5EBEF-59CE-4886-B7F7-217BAFAAA5E6}" type="presParOf" srcId="{AE493A2C-9420-4C76-AE80-BC0BA821065E}" destId="{FC4EF9D2-880F-479D-A840-FCA1D42F0BA1}" srcOrd="0" destOrd="0" presId="urn:microsoft.com/office/officeart/2005/8/layout/pyramid1"/>
    <dgm:cxn modelId="{5A99A868-047F-46F4-8510-6BB04C86E10C}" type="presParOf" srcId="{AE493A2C-9420-4C76-AE80-BC0BA821065E}" destId="{0976B1F0-210D-4529-B1B1-7653F5AD2576}" srcOrd="1" destOrd="0" presId="urn:microsoft.com/office/officeart/2005/8/layout/pyramid1"/>
    <dgm:cxn modelId="{A6FB1D70-A343-4AF0-9ACF-2CF92C1D168F}" type="presParOf" srcId="{EED97967-D848-410A-8805-0BCEF11A6CE7}" destId="{33DAED10-45F3-4649-B9A3-4E16502B1DD4}" srcOrd="2" destOrd="0" presId="urn:microsoft.com/office/officeart/2005/8/layout/pyramid1"/>
    <dgm:cxn modelId="{39EEE502-1D78-4DF7-BF32-F262F5F81DEA}" type="presParOf" srcId="{33DAED10-45F3-4649-B9A3-4E16502B1DD4}" destId="{D8FFA540-43AD-4AB0-951C-45DB4DA06CCA}" srcOrd="0" destOrd="0" presId="urn:microsoft.com/office/officeart/2005/8/layout/pyramid1"/>
    <dgm:cxn modelId="{271152ED-F80F-4352-9DF1-492CF95E7DC0}" type="presParOf" srcId="{33DAED10-45F3-4649-B9A3-4E16502B1DD4}" destId="{D1A00705-0D30-436D-A109-921FAE36DC0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6494D-1EE0-4074-95C5-992639ACDF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B862B-A993-4E7D-86BF-5C642BB966D5}">
      <dgm:prSet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</a:rPr>
            <a:t> </a:t>
          </a:r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Lee Loen</a:t>
          </a:r>
          <a:br>
            <a:rPr lang="en-US" b="0" dirty="0"/>
          </a:br>
          <a:r>
            <a:rPr lang="en-US" b="0" dirty="0"/>
            <a:t>Director, Modern Work</a:t>
          </a:r>
          <a:endParaRPr lang="en-US" b="0" dirty="0">
            <a:solidFill>
              <a:srgbClr val="010000"/>
            </a:solidFill>
            <a:latin typeface="Calibri Light" panose="020F0302020204030204"/>
          </a:endParaRPr>
        </a:p>
      </dgm:t>
    </dgm:pt>
    <dgm:pt modelId="{9A926E34-DC3B-44EB-B1AB-D9D7A64E52D5}" type="parTrans" cxnId="{81CB9F4A-3D55-416E-82EF-4E3CAFFA9819}">
      <dgm:prSet/>
      <dgm:spPr/>
      <dgm:t>
        <a:bodyPr/>
        <a:lstStyle/>
        <a:p>
          <a:endParaRPr lang="en-US"/>
        </a:p>
      </dgm:t>
    </dgm:pt>
    <dgm:pt modelId="{76DB113A-810F-4920-9D54-CB86CA13A02F}" type="sibTrans" cxnId="{81CB9F4A-3D55-416E-82EF-4E3CAFFA9819}">
      <dgm:prSet/>
      <dgm:spPr/>
      <dgm:t>
        <a:bodyPr/>
        <a:lstStyle/>
        <a:p>
          <a:endParaRPr lang="en-US"/>
        </a:p>
      </dgm:t>
    </dgm:pt>
    <dgm:pt modelId="{4705EA88-33E4-417B-BCB4-97F807FFAC84}">
      <dgm:prSet phldr="0"/>
      <dgm:spPr/>
      <dgm:t>
        <a:bodyPr/>
        <a:lstStyle/>
        <a:p>
          <a:r>
            <a:rPr lang="en-US" dirty="0"/>
            <a:t>Don Pistulka</a:t>
          </a:r>
        </a:p>
      </dgm:t>
    </dgm:pt>
    <dgm:pt modelId="{0E94D4A9-ACFF-42E9-8E2B-67F0A2424604}" type="parTrans" cxnId="{716D9A54-8426-4037-9EF4-E330DB5CF686}">
      <dgm:prSet/>
      <dgm:spPr/>
      <dgm:t>
        <a:bodyPr/>
        <a:lstStyle/>
        <a:p>
          <a:endParaRPr lang="en-US"/>
        </a:p>
      </dgm:t>
    </dgm:pt>
    <dgm:pt modelId="{EADBB1D2-BA66-400A-A2D9-561CDDF93973}" type="sibTrans" cxnId="{716D9A54-8426-4037-9EF4-E330DB5CF686}">
      <dgm:prSet/>
      <dgm:spPr/>
      <dgm:t>
        <a:bodyPr/>
        <a:lstStyle/>
        <a:p>
          <a:endParaRPr lang="en-US"/>
        </a:p>
      </dgm:t>
    </dgm:pt>
    <dgm:pt modelId="{A1382105-4C06-40F1-A7DF-A3795120D05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Johnny Lopez</a:t>
          </a:r>
          <a:endParaRPr lang="en-US" dirty="0"/>
        </a:p>
      </dgm:t>
    </dgm:pt>
    <dgm:pt modelId="{563E18D0-DF30-402C-A12E-8F98BC5CE65E}" type="parTrans" cxnId="{2EB7448D-7DBC-4281-9D6A-16A4D95523C3}">
      <dgm:prSet/>
      <dgm:spPr/>
      <dgm:t>
        <a:bodyPr/>
        <a:lstStyle/>
        <a:p>
          <a:endParaRPr lang="en-US"/>
        </a:p>
      </dgm:t>
    </dgm:pt>
    <dgm:pt modelId="{B37DAB90-A3CE-41EC-A877-988556AC35DB}" type="sibTrans" cxnId="{2EB7448D-7DBC-4281-9D6A-16A4D95523C3}">
      <dgm:prSet/>
      <dgm:spPr/>
      <dgm:t>
        <a:bodyPr/>
        <a:lstStyle/>
        <a:p>
          <a:endParaRPr lang="en-US"/>
        </a:p>
      </dgm:t>
    </dgm:pt>
    <dgm:pt modelId="{5D3ACC72-F255-41AD-916B-48843E37B0AF}">
      <dgm:prSet phldr="0"/>
      <dgm:spPr/>
      <dgm:t>
        <a:bodyPr/>
        <a:lstStyle/>
        <a:p>
          <a:pPr rtl="0"/>
          <a:r>
            <a:rPr lang="en-US" b="0" dirty="0"/>
            <a:t>Connie </a:t>
          </a:r>
          <a:r>
            <a:rPr lang="en-US" b="0" dirty="0">
              <a:latin typeface="Calibri Light" panose="020F0302020204030204"/>
            </a:rPr>
            <a:t>Barnes</a:t>
          </a:r>
        </a:p>
      </dgm:t>
    </dgm:pt>
    <dgm:pt modelId="{C1FF3BB6-EA94-4645-AB88-C4636D50BE3D}" type="parTrans" cxnId="{43C38453-5DC1-4126-9B16-38423816338A}">
      <dgm:prSet/>
      <dgm:spPr/>
      <dgm:t>
        <a:bodyPr/>
        <a:lstStyle/>
        <a:p>
          <a:endParaRPr lang="en-US"/>
        </a:p>
      </dgm:t>
    </dgm:pt>
    <dgm:pt modelId="{7041E819-6C8E-4D64-8140-A60FA5EAF223}" type="sibTrans" cxnId="{43C38453-5DC1-4126-9B16-38423816338A}">
      <dgm:prSet/>
      <dgm:spPr/>
      <dgm:t>
        <a:bodyPr/>
        <a:lstStyle/>
        <a:p>
          <a:endParaRPr lang="en-US"/>
        </a:p>
      </dgm:t>
    </dgm:pt>
    <dgm:pt modelId="{B7C06C81-BFC0-4159-BC98-D7E30DC0B80C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Daniel</a:t>
          </a:r>
          <a:r>
            <a:rPr lang="en-US" b="0" dirty="0"/>
            <a:t> Correa</a:t>
          </a:r>
          <a:endParaRPr lang="en-US" dirty="0"/>
        </a:p>
      </dgm:t>
    </dgm:pt>
    <dgm:pt modelId="{43D008EE-BC72-4620-B4E2-8F18279F964A}" type="parTrans" cxnId="{1571EC78-C057-456A-987A-AA98D76E955B}">
      <dgm:prSet/>
      <dgm:spPr/>
      <dgm:t>
        <a:bodyPr/>
        <a:lstStyle/>
        <a:p>
          <a:endParaRPr lang="en-US"/>
        </a:p>
      </dgm:t>
    </dgm:pt>
    <dgm:pt modelId="{FADCD50A-DEED-4658-ADAC-35E5A7283E7C}" type="sibTrans" cxnId="{1571EC78-C057-456A-987A-AA98D76E955B}">
      <dgm:prSet/>
      <dgm:spPr/>
      <dgm:t>
        <a:bodyPr/>
        <a:lstStyle/>
        <a:p>
          <a:endParaRPr lang="en-US"/>
        </a:p>
      </dgm:t>
    </dgm:pt>
    <dgm:pt modelId="{2AA81795-6914-4820-9D35-376F5673474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Jeff </a:t>
          </a:r>
          <a:r>
            <a:rPr lang="en-US" dirty="0" err="1">
              <a:latin typeface="Calibri Light" panose="020F0302020204030204"/>
            </a:rPr>
            <a:t>DiMaio</a:t>
          </a:r>
          <a:endParaRPr lang="en-US" dirty="0">
            <a:latin typeface="Calibri Light" panose="020F0302020204030204"/>
          </a:endParaRPr>
        </a:p>
      </dgm:t>
    </dgm:pt>
    <dgm:pt modelId="{1F1400F1-CFC3-420D-8017-967B9FE18892}" type="parTrans" cxnId="{C09211A8-DD5D-44B5-929E-863FE70BB363}">
      <dgm:prSet/>
      <dgm:spPr/>
      <dgm:t>
        <a:bodyPr/>
        <a:lstStyle/>
        <a:p>
          <a:endParaRPr lang="en-US"/>
        </a:p>
      </dgm:t>
    </dgm:pt>
    <dgm:pt modelId="{D345F87F-A5FE-4CF3-A258-0552EDFA2017}" type="sibTrans" cxnId="{C09211A8-DD5D-44B5-929E-863FE70BB363}">
      <dgm:prSet/>
      <dgm:spPr/>
      <dgm:t>
        <a:bodyPr/>
        <a:lstStyle/>
        <a:p>
          <a:endParaRPr lang="en-US"/>
        </a:p>
      </dgm:t>
    </dgm:pt>
    <dgm:pt modelId="{4FEB5296-E2E7-4A1B-8967-F4F1F3F5F29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Brendan Mervin</a:t>
          </a:r>
        </a:p>
      </dgm:t>
    </dgm:pt>
    <dgm:pt modelId="{27D68475-F514-4436-8AD1-660767999315}" type="parTrans" cxnId="{94806863-B702-475C-91A7-91901D2D22CB}">
      <dgm:prSet/>
      <dgm:spPr/>
      <dgm:t>
        <a:bodyPr/>
        <a:lstStyle/>
        <a:p>
          <a:endParaRPr lang="en-US"/>
        </a:p>
      </dgm:t>
    </dgm:pt>
    <dgm:pt modelId="{904294BE-982C-417A-ACBB-CCEB76A90EE6}" type="sibTrans" cxnId="{94806863-B702-475C-91A7-91901D2D22CB}">
      <dgm:prSet/>
      <dgm:spPr/>
      <dgm:t>
        <a:bodyPr/>
        <a:lstStyle/>
        <a:p>
          <a:endParaRPr lang="en-US"/>
        </a:p>
      </dgm:t>
    </dgm:pt>
    <dgm:pt modelId="{69004BAA-AC89-4BF7-B66F-791B0BD1EA6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Azad Vyas</a:t>
          </a:r>
        </a:p>
      </dgm:t>
    </dgm:pt>
    <dgm:pt modelId="{A8CA4886-35EA-4DB2-9DA8-0A2015F65438}" type="parTrans" cxnId="{554DF1FD-A67F-4B8A-8A61-180A0FD77BC0}">
      <dgm:prSet/>
      <dgm:spPr/>
      <dgm:t>
        <a:bodyPr/>
        <a:lstStyle/>
        <a:p>
          <a:endParaRPr lang="en-US"/>
        </a:p>
      </dgm:t>
    </dgm:pt>
    <dgm:pt modelId="{9091FE6E-164F-481F-82AB-643BF7BD4FA7}" type="sibTrans" cxnId="{554DF1FD-A67F-4B8A-8A61-180A0FD77BC0}">
      <dgm:prSet/>
      <dgm:spPr/>
      <dgm:t>
        <a:bodyPr/>
        <a:lstStyle/>
        <a:p>
          <a:endParaRPr lang="en-US"/>
        </a:p>
      </dgm:t>
    </dgm:pt>
    <dgm:pt modelId="{91D8851E-316C-430B-B312-8ED2449A580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Bret Ustipak</a:t>
          </a:r>
        </a:p>
      </dgm:t>
    </dgm:pt>
    <dgm:pt modelId="{F2A0645C-BC43-4DFC-9E8A-CB4EA3322F3C}" type="parTrans" cxnId="{3767B92C-D51A-492A-8881-6C1200695C92}">
      <dgm:prSet/>
      <dgm:spPr/>
      <dgm:t>
        <a:bodyPr/>
        <a:lstStyle/>
        <a:p>
          <a:endParaRPr lang="en-US"/>
        </a:p>
      </dgm:t>
    </dgm:pt>
    <dgm:pt modelId="{99AA82EC-38D0-4BD7-A8F2-F1EAA0453964}" type="sibTrans" cxnId="{3767B92C-D51A-492A-8881-6C1200695C92}">
      <dgm:prSet/>
      <dgm:spPr/>
      <dgm:t>
        <a:bodyPr/>
        <a:lstStyle/>
        <a:p>
          <a:endParaRPr lang="en-US"/>
        </a:p>
      </dgm:t>
    </dgm:pt>
    <dgm:pt modelId="{E979A6D1-7270-4C07-BBBC-0CED8716009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Doug Kline</a:t>
          </a:r>
          <a:endParaRPr lang="en-US" dirty="0"/>
        </a:p>
      </dgm:t>
    </dgm:pt>
    <dgm:pt modelId="{308AF9F3-8E88-4A58-B4B6-5CA57DB31685}" type="parTrans" cxnId="{7F3F6139-E65F-4511-B0BE-B1FE3C9FF0DA}">
      <dgm:prSet/>
      <dgm:spPr/>
      <dgm:t>
        <a:bodyPr/>
        <a:lstStyle/>
        <a:p>
          <a:endParaRPr lang="en-US"/>
        </a:p>
      </dgm:t>
    </dgm:pt>
    <dgm:pt modelId="{8E82B294-C39F-40AF-9D0A-F119CA83082E}" type="sibTrans" cxnId="{7F3F6139-E65F-4511-B0BE-B1FE3C9FF0DA}">
      <dgm:prSet/>
      <dgm:spPr/>
      <dgm:t>
        <a:bodyPr/>
        <a:lstStyle/>
        <a:p>
          <a:endParaRPr lang="en-US"/>
        </a:p>
      </dgm:t>
    </dgm:pt>
    <dgm:pt modelId="{08A3E343-BB78-4609-9F9A-E794B12E4D5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Jason Waite</a:t>
          </a:r>
        </a:p>
      </dgm:t>
    </dgm:pt>
    <dgm:pt modelId="{1CD1B2CE-704E-4977-BB96-CD1C8E15F34B}" type="parTrans" cxnId="{6DACE722-42B7-4252-A7FC-1BEE19401D4A}">
      <dgm:prSet/>
      <dgm:spPr/>
      <dgm:t>
        <a:bodyPr/>
        <a:lstStyle/>
        <a:p>
          <a:endParaRPr lang="en-US"/>
        </a:p>
      </dgm:t>
    </dgm:pt>
    <dgm:pt modelId="{2BA9E688-D08E-443A-A9CA-6F8B1BD208A5}" type="sibTrans" cxnId="{6DACE722-42B7-4252-A7FC-1BEE19401D4A}">
      <dgm:prSet/>
      <dgm:spPr/>
      <dgm:t>
        <a:bodyPr/>
        <a:lstStyle/>
        <a:p>
          <a:endParaRPr lang="en-US"/>
        </a:p>
      </dgm:t>
    </dgm:pt>
    <dgm:pt modelId="{E69A5B9F-AD42-40CE-8767-BC307DDA2B6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Jon Horner</a:t>
          </a:r>
          <a:endParaRPr lang="en-US" dirty="0"/>
        </a:p>
      </dgm:t>
    </dgm:pt>
    <dgm:pt modelId="{671E1A21-6E39-44B5-A84A-15A0A70814A1}" type="parTrans" cxnId="{549B038B-5C12-454D-B336-3DDD0CA23F48}">
      <dgm:prSet/>
      <dgm:spPr/>
      <dgm:t>
        <a:bodyPr/>
        <a:lstStyle/>
        <a:p>
          <a:endParaRPr lang="en-US"/>
        </a:p>
      </dgm:t>
    </dgm:pt>
    <dgm:pt modelId="{C15C58B0-FFA3-41B9-9FD0-D8049562CB92}" type="sibTrans" cxnId="{549B038B-5C12-454D-B336-3DDD0CA23F48}">
      <dgm:prSet/>
      <dgm:spPr/>
      <dgm:t>
        <a:bodyPr/>
        <a:lstStyle/>
        <a:p>
          <a:endParaRPr lang="en-US"/>
        </a:p>
      </dgm:t>
    </dgm:pt>
    <dgm:pt modelId="{AE8D27F5-E0E9-4132-8578-F6AB756D62D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Jon </a:t>
          </a:r>
          <a:r>
            <a:rPr lang="en-US" dirty="0" err="1">
              <a:latin typeface="Calibri Light" panose="020F0302020204030204"/>
            </a:rPr>
            <a:t>Studsrud</a:t>
          </a:r>
          <a:endParaRPr lang="en-US" dirty="0">
            <a:latin typeface="Calibri Light" panose="020F0302020204030204"/>
          </a:endParaRPr>
        </a:p>
      </dgm:t>
    </dgm:pt>
    <dgm:pt modelId="{2EB71282-1B95-43A6-877F-12B15E37DF5D}" type="parTrans" cxnId="{B14C063D-AA8D-46AE-8E14-D6A8FBC01258}">
      <dgm:prSet/>
      <dgm:spPr/>
      <dgm:t>
        <a:bodyPr/>
        <a:lstStyle/>
        <a:p>
          <a:endParaRPr lang="en-US"/>
        </a:p>
      </dgm:t>
    </dgm:pt>
    <dgm:pt modelId="{9DDD1D10-7E02-473E-81A9-15727D6E587F}" type="sibTrans" cxnId="{B14C063D-AA8D-46AE-8E14-D6A8FBC01258}">
      <dgm:prSet/>
      <dgm:spPr/>
      <dgm:t>
        <a:bodyPr/>
        <a:lstStyle/>
        <a:p>
          <a:endParaRPr lang="en-US"/>
        </a:p>
      </dgm:t>
    </dgm:pt>
    <dgm:pt modelId="{AB7F0363-DF60-495E-990E-B31F4FCBC40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Arsalan Ajani</a:t>
          </a:r>
        </a:p>
      </dgm:t>
    </dgm:pt>
    <dgm:pt modelId="{F9E7BAB0-75FC-4316-8C9C-A604D2FD7A9A}" type="parTrans" cxnId="{4976D607-BEE1-4047-A03D-496E33D8EBC9}">
      <dgm:prSet/>
      <dgm:spPr/>
      <dgm:t>
        <a:bodyPr/>
        <a:lstStyle/>
        <a:p>
          <a:endParaRPr lang="en-US"/>
        </a:p>
      </dgm:t>
    </dgm:pt>
    <dgm:pt modelId="{ACC6F7CD-DB16-43FA-BFFD-85D3315C0B8A}" type="sibTrans" cxnId="{4976D607-BEE1-4047-A03D-496E33D8EBC9}">
      <dgm:prSet/>
      <dgm:spPr/>
      <dgm:t>
        <a:bodyPr/>
        <a:lstStyle/>
        <a:p>
          <a:endParaRPr lang="en-US"/>
        </a:p>
      </dgm:t>
    </dgm:pt>
    <dgm:pt modelId="{88AB32AF-7633-4372-AA54-67C0D7A248BF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Framan</a:t>
          </a:r>
          <a:r>
            <a:rPr lang="en-US" dirty="0">
              <a:latin typeface="Calibri Light" panose="020F0302020204030204"/>
            </a:rPr>
            <a:t> Khan</a:t>
          </a:r>
          <a:endParaRPr lang="en-US" dirty="0"/>
        </a:p>
      </dgm:t>
    </dgm:pt>
    <dgm:pt modelId="{41601230-AB67-47D4-B2D9-7A47BA36B376}" type="parTrans" cxnId="{A1FB2272-8C64-45F3-8E7E-098E57D791F1}">
      <dgm:prSet/>
      <dgm:spPr/>
      <dgm:t>
        <a:bodyPr/>
        <a:lstStyle/>
        <a:p>
          <a:endParaRPr lang="en-US"/>
        </a:p>
      </dgm:t>
    </dgm:pt>
    <dgm:pt modelId="{2EFCED1C-F3D4-4FF3-92CF-1552C3E77C94}" type="sibTrans" cxnId="{A1FB2272-8C64-45F3-8E7E-098E57D791F1}">
      <dgm:prSet/>
      <dgm:spPr/>
      <dgm:t>
        <a:bodyPr/>
        <a:lstStyle/>
        <a:p>
          <a:endParaRPr lang="en-US"/>
        </a:p>
      </dgm:t>
    </dgm:pt>
    <dgm:pt modelId="{56E606F5-F3C8-4CB5-959A-2E12E6E5DD2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Jean-Francois Gilbert</a:t>
          </a:r>
        </a:p>
      </dgm:t>
    </dgm:pt>
    <dgm:pt modelId="{D26491BF-C50A-4259-97D4-5268D184B3D3}" type="parTrans" cxnId="{482A82B7-E9CD-4C4C-A1B6-66D9E1AA89DA}">
      <dgm:prSet/>
      <dgm:spPr/>
      <dgm:t>
        <a:bodyPr/>
        <a:lstStyle/>
        <a:p>
          <a:endParaRPr lang="en-US"/>
        </a:p>
      </dgm:t>
    </dgm:pt>
    <dgm:pt modelId="{19564194-0685-4278-A12F-6C0913B33CB4}" type="sibTrans" cxnId="{482A82B7-E9CD-4C4C-A1B6-66D9E1AA89DA}">
      <dgm:prSet/>
      <dgm:spPr/>
      <dgm:t>
        <a:bodyPr/>
        <a:lstStyle/>
        <a:p>
          <a:endParaRPr lang="en-US"/>
        </a:p>
      </dgm:t>
    </dgm:pt>
    <dgm:pt modelId="{16B500B4-7321-4735-B3DD-112FCEFE99E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Ryan Ding </a:t>
          </a:r>
        </a:p>
      </dgm:t>
    </dgm:pt>
    <dgm:pt modelId="{2F8DE48C-097A-45DB-A61F-3A4381E6C307}" type="parTrans" cxnId="{2AA0AC50-89D2-414E-8B1E-56EF7A49B9ED}">
      <dgm:prSet/>
      <dgm:spPr/>
      <dgm:t>
        <a:bodyPr/>
        <a:lstStyle/>
        <a:p>
          <a:endParaRPr lang="en-US"/>
        </a:p>
      </dgm:t>
    </dgm:pt>
    <dgm:pt modelId="{DDE5DCEE-E967-4ADD-9395-1BCFC4579986}" type="sibTrans" cxnId="{2AA0AC50-89D2-414E-8B1E-56EF7A49B9ED}">
      <dgm:prSet/>
      <dgm:spPr/>
      <dgm:t>
        <a:bodyPr/>
        <a:lstStyle/>
        <a:p>
          <a:endParaRPr lang="en-US"/>
        </a:p>
      </dgm:t>
    </dgm:pt>
    <dgm:pt modelId="{4E6F0EAE-5720-4F9E-953F-E02AC27169E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Surya Radhakrishnan</a:t>
          </a:r>
        </a:p>
      </dgm:t>
    </dgm:pt>
    <dgm:pt modelId="{B24B5A8E-161E-4586-9B9C-1FBC7E7AB6E0}" type="parTrans" cxnId="{FDB652F2-DF39-4F48-8F6C-2B64C3451870}">
      <dgm:prSet/>
      <dgm:spPr/>
      <dgm:t>
        <a:bodyPr/>
        <a:lstStyle/>
        <a:p>
          <a:endParaRPr lang="en-US"/>
        </a:p>
      </dgm:t>
    </dgm:pt>
    <dgm:pt modelId="{CEBAECE0-D2D4-4C62-830B-3DD172D5DF73}" type="sibTrans" cxnId="{FDB652F2-DF39-4F48-8F6C-2B64C3451870}">
      <dgm:prSet/>
      <dgm:spPr/>
      <dgm:t>
        <a:bodyPr/>
        <a:lstStyle/>
        <a:p>
          <a:endParaRPr lang="en-US"/>
        </a:p>
      </dgm:t>
    </dgm:pt>
    <dgm:pt modelId="{CE4053F3-A3B1-409A-A294-6D870FC9357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William Greenlee</a:t>
          </a:r>
          <a:endParaRPr lang="en-US" dirty="0"/>
        </a:p>
      </dgm:t>
    </dgm:pt>
    <dgm:pt modelId="{EEF09964-1BDE-47D9-A96E-1BAABF065F27}" type="parTrans" cxnId="{81B97D71-9EC6-4B76-99E3-8698C57BC442}">
      <dgm:prSet/>
      <dgm:spPr/>
      <dgm:t>
        <a:bodyPr/>
        <a:lstStyle/>
        <a:p>
          <a:endParaRPr lang="en-US"/>
        </a:p>
      </dgm:t>
    </dgm:pt>
    <dgm:pt modelId="{E82DC509-4473-436F-B9DC-52F71BD5BF15}" type="sibTrans" cxnId="{81B97D71-9EC6-4B76-99E3-8698C57BC442}">
      <dgm:prSet/>
      <dgm:spPr/>
      <dgm:t>
        <a:bodyPr/>
        <a:lstStyle/>
        <a:p>
          <a:endParaRPr lang="en-US"/>
        </a:p>
      </dgm:t>
    </dgm:pt>
    <dgm:pt modelId="{4BDDF92B-8067-4915-8707-108D107E2D3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Sean Francis</a:t>
          </a:r>
        </a:p>
      </dgm:t>
    </dgm:pt>
    <dgm:pt modelId="{DD131574-F2C4-477C-AFC4-8480261FEEA7}" type="parTrans" cxnId="{AE2B6A13-6F16-4689-A3C1-69E0FDAD522A}">
      <dgm:prSet/>
      <dgm:spPr/>
      <dgm:t>
        <a:bodyPr/>
        <a:lstStyle/>
        <a:p>
          <a:endParaRPr lang="en-US"/>
        </a:p>
      </dgm:t>
    </dgm:pt>
    <dgm:pt modelId="{1AC4ADD0-2241-4B8B-99F6-53986511A452}" type="sibTrans" cxnId="{AE2B6A13-6F16-4689-A3C1-69E0FDAD522A}">
      <dgm:prSet/>
      <dgm:spPr/>
      <dgm:t>
        <a:bodyPr/>
        <a:lstStyle/>
        <a:p>
          <a:endParaRPr lang="en-US"/>
        </a:p>
      </dgm:t>
    </dgm:pt>
    <dgm:pt modelId="{F34B7233-2CCD-4645-86F9-9E1EE64B556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Win </a:t>
          </a:r>
          <a:r>
            <a:rPr lang="en-US" dirty="0" err="1">
              <a:latin typeface="Calibri Light" panose="020F0302020204030204"/>
            </a:rPr>
            <a:t>Gbedemah</a:t>
          </a:r>
          <a:endParaRPr lang="en-US" dirty="0">
            <a:latin typeface="Calibri Light" panose="020F0302020204030204"/>
          </a:endParaRPr>
        </a:p>
      </dgm:t>
    </dgm:pt>
    <dgm:pt modelId="{7B037087-1BC3-4C54-BA4E-3DDA21A09164}" type="parTrans" cxnId="{AE112DDE-1709-4048-80C4-08870B791BA8}">
      <dgm:prSet/>
      <dgm:spPr/>
      <dgm:t>
        <a:bodyPr/>
        <a:lstStyle/>
        <a:p>
          <a:endParaRPr lang="en-US"/>
        </a:p>
      </dgm:t>
    </dgm:pt>
    <dgm:pt modelId="{8A96E4D7-20C0-448E-B9CC-A779C6714674}" type="sibTrans" cxnId="{AE112DDE-1709-4048-80C4-08870B791BA8}">
      <dgm:prSet/>
      <dgm:spPr/>
      <dgm:t>
        <a:bodyPr/>
        <a:lstStyle/>
        <a:p>
          <a:endParaRPr lang="en-US"/>
        </a:p>
      </dgm:t>
    </dgm:pt>
    <dgm:pt modelId="{F2FAF35F-274E-4D78-9784-956FDBD9105F}">
      <dgm:prSet phldr="0"/>
      <dgm:spPr/>
      <dgm:t>
        <a:bodyPr/>
        <a:lstStyle/>
        <a:p>
          <a:r>
            <a:rPr lang="en-US" dirty="0"/>
            <a:t>Tom Schauer</a:t>
          </a:r>
        </a:p>
      </dgm:t>
    </dgm:pt>
    <dgm:pt modelId="{1492C803-0801-41B7-BF97-C75B5DAD6F62}" type="parTrans" cxnId="{716D63F5-B309-4284-8E5D-D05B0640F3DD}">
      <dgm:prSet/>
      <dgm:spPr/>
      <dgm:t>
        <a:bodyPr/>
        <a:lstStyle/>
        <a:p>
          <a:endParaRPr lang="en-US"/>
        </a:p>
      </dgm:t>
    </dgm:pt>
    <dgm:pt modelId="{0A20DED1-D679-40C0-A3C3-AAC31AA60265}" type="sibTrans" cxnId="{716D63F5-B309-4284-8E5D-D05B0640F3DD}">
      <dgm:prSet/>
      <dgm:spPr/>
      <dgm:t>
        <a:bodyPr/>
        <a:lstStyle/>
        <a:p>
          <a:endParaRPr lang="en-US"/>
        </a:p>
      </dgm:t>
    </dgm:pt>
    <dgm:pt modelId="{8AFAA526-A7BF-4C6A-82CF-F251818F3FBD}">
      <dgm:prSet phldr="0"/>
      <dgm:spPr/>
      <dgm:t>
        <a:bodyPr/>
        <a:lstStyle/>
        <a:p>
          <a:pPr rtl="0"/>
          <a:r>
            <a:rPr lang="en-US" dirty="0"/>
            <a:t>Enrique Contreras</a:t>
          </a:r>
          <a:endParaRPr lang="en-US" dirty="0">
            <a:latin typeface="Calibri Light" panose="020F0302020204030204"/>
          </a:endParaRPr>
        </a:p>
      </dgm:t>
    </dgm:pt>
    <dgm:pt modelId="{5E9F8624-AF25-48FD-914E-E3FDFAE96DC2}" type="parTrans" cxnId="{6580E62F-71A9-470A-8440-2BCD4651CC3A}">
      <dgm:prSet/>
      <dgm:spPr/>
      <dgm:t>
        <a:bodyPr/>
        <a:lstStyle/>
        <a:p>
          <a:endParaRPr lang="en-US"/>
        </a:p>
      </dgm:t>
    </dgm:pt>
    <dgm:pt modelId="{8A6D355A-7E3B-4A62-A31D-49E4584AD55E}" type="sibTrans" cxnId="{6580E62F-71A9-470A-8440-2BCD4651CC3A}">
      <dgm:prSet/>
      <dgm:spPr/>
      <dgm:t>
        <a:bodyPr/>
        <a:lstStyle/>
        <a:p>
          <a:endParaRPr lang="en-US"/>
        </a:p>
      </dgm:t>
    </dgm:pt>
    <dgm:pt modelId="{CCA59490-AEDE-4966-9905-BB8F6D396482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Brittney Reeves</a:t>
          </a:r>
        </a:p>
      </dgm:t>
    </dgm:pt>
    <dgm:pt modelId="{55131755-F182-471D-AFC5-91AA16F45AA6}" type="parTrans" cxnId="{B767BEC4-A80E-4262-9413-0F65D260E6FC}">
      <dgm:prSet/>
      <dgm:spPr/>
      <dgm:t>
        <a:bodyPr/>
        <a:lstStyle/>
        <a:p>
          <a:endParaRPr lang="en-US"/>
        </a:p>
      </dgm:t>
    </dgm:pt>
    <dgm:pt modelId="{05EAB65E-ACAE-410C-B0B5-B34946ACF252}" type="sibTrans" cxnId="{B767BEC4-A80E-4262-9413-0F65D260E6FC}">
      <dgm:prSet/>
      <dgm:spPr/>
      <dgm:t>
        <a:bodyPr/>
        <a:lstStyle/>
        <a:p>
          <a:endParaRPr lang="en-US"/>
        </a:p>
      </dgm:t>
    </dgm:pt>
    <dgm:pt modelId="{113C999E-E908-4EA9-AF36-1B403207D4C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Andrew Paulhus</a:t>
          </a:r>
        </a:p>
      </dgm:t>
    </dgm:pt>
    <dgm:pt modelId="{E3F91D61-B417-4EB2-A512-B60428641EC4}" type="parTrans" cxnId="{1390E559-529E-4AB3-B9D2-C207456BD9D9}">
      <dgm:prSet/>
      <dgm:spPr/>
      <dgm:t>
        <a:bodyPr/>
        <a:lstStyle/>
        <a:p>
          <a:endParaRPr lang="en-US"/>
        </a:p>
      </dgm:t>
    </dgm:pt>
    <dgm:pt modelId="{E9F30724-735D-4D23-B769-7A3BA665DA11}" type="sibTrans" cxnId="{1390E559-529E-4AB3-B9D2-C207456BD9D9}">
      <dgm:prSet/>
      <dgm:spPr/>
      <dgm:t>
        <a:bodyPr/>
        <a:lstStyle/>
        <a:p>
          <a:endParaRPr lang="en-US"/>
        </a:p>
      </dgm:t>
    </dgm:pt>
    <dgm:pt modelId="{F62AC439-E404-4DF9-B3D2-DFEAD17B0BA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Mike</a:t>
          </a:r>
          <a:r>
            <a:rPr lang="en-US" dirty="0"/>
            <a:t> Manjunath</a:t>
          </a:r>
        </a:p>
      </dgm:t>
    </dgm:pt>
    <dgm:pt modelId="{C3CD55CE-622E-40BE-BDCB-C88F4B883372}" type="parTrans" cxnId="{E49B48B6-D9D0-4CD4-9F13-09DC21AD1921}">
      <dgm:prSet/>
      <dgm:spPr/>
      <dgm:t>
        <a:bodyPr/>
        <a:lstStyle/>
        <a:p>
          <a:endParaRPr lang="en-US"/>
        </a:p>
      </dgm:t>
    </dgm:pt>
    <dgm:pt modelId="{109C043F-C10A-4262-91B3-D80C5C12C10C}" type="sibTrans" cxnId="{E49B48B6-D9D0-4CD4-9F13-09DC21AD1921}">
      <dgm:prSet/>
      <dgm:spPr/>
      <dgm:t>
        <a:bodyPr/>
        <a:lstStyle/>
        <a:p>
          <a:endParaRPr lang="en-US"/>
        </a:p>
      </dgm:t>
    </dgm:pt>
    <dgm:pt modelId="{8C06D93D-7D50-4E51-A77E-A70E2EA5FCC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Angie Stevens</a:t>
          </a:r>
        </a:p>
      </dgm:t>
    </dgm:pt>
    <dgm:pt modelId="{B36D549E-8AAA-4A65-9758-1A499B96FFB6}" type="parTrans" cxnId="{D6340F69-B325-4C89-BF01-D9612D332BE2}">
      <dgm:prSet/>
      <dgm:spPr/>
      <dgm:t>
        <a:bodyPr/>
        <a:lstStyle/>
        <a:p>
          <a:endParaRPr lang="en-US"/>
        </a:p>
      </dgm:t>
    </dgm:pt>
    <dgm:pt modelId="{70FE5772-8093-4BFA-9B1C-6F825F96A7D2}" type="sibTrans" cxnId="{D6340F69-B325-4C89-BF01-D9612D332BE2}">
      <dgm:prSet/>
      <dgm:spPr/>
      <dgm:t>
        <a:bodyPr/>
        <a:lstStyle/>
        <a:p>
          <a:endParaRPr lang="en-US"/>
        </a:p>
      </dgm:t>
    </dgm:pt>
    <dgm:pt modelId="{6F3921A5-2803-4627-A99E-1451072B221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Bill Leonard</a:t>
          </a:r>
        </a:p>
      </dgm:t>
    </dgm:pt>
    <dgm:pt modelId="{2337D527-D23A-41A9-BBE9-30D046BB0C11}" type="parTrans" cxnId="{74743E1D-280F-4E28-8C01-4102F6872A65}">
      <dgm:prSet/>
      <dgm:spPr/>
      <dgm:t>
        <a:bodyPr/>
        <a:lstStyle/>
        <a:p>
          <a:endParaRPr lang="en-US"/>
        </a:p>
      </dgm:t>
    </dgm:pt>
    <dgm:pt modelId="{1DDAEE0B-A5A4-427F-9C6F-47556EC8C1D8}" type="sibTrans" cxnId="{74743E1D-280F-4E28-8C01-4102F6872A65}">
      <dgm:prSet/>
      <dgm:spPr/>
      <dgm:t>
        <a:bodyPr/>
        <a:lstStyle/>
        <a:p>
          <a:endParaRPr lang="en-US"/>
        </a:p>
      </dgm:t>
    </dgm:pt>
    <dgm:pt modelId="{E8CF886E-5408-4B16-A595-D0D42837328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Everest Wein</a:t>
          </a:r>
          <a:endParaRPr lang="en-US" dirty="0"/>
        </a:p>
      </dgm:t>
    </dgm:pt>
    <dgm:pt modelId="{CB468243-78D1-419F-840F-E2BD4E3B85A9}" type="parTrans" cxnId="{440E4D6A-A720-44FA-9E15-6FE20FF9332F}">
      <dgm:prSet/>
      <dgm:spPr/>
      <dgm:t>
        <a:bodyPr/>
        <a:lstStyle/>
        <a:p>
          <a:endParaRPr lang="en-US"/>
        </a:p>
      </dgm:t>
    </dgm:pt>
    <dgm:pt modelId="{57176CD7-119B-449B-969D-DE32708BEDD4}" type="sibTrans" cxnId="{440E4D6A-A720-44FA-9E15-6FE20FF9332F}">
      <dgm:prSet/>
      <dgm:spPr/>
      <dgm:t>
        <a:bodyPr/>
        <a:lstStyle/>
        <a:p>
          <a:endParaRPr lang="en-US"/>
        </a:p>
      </dgm:t>
    </dgm:pt>
    <dgm:pt modelId="{5E6F0545-F0B8-4749-A763-C6757EAE3BF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Gina Olson</a:t>
          </a:r>
        </a:p>
      </dgm:t>
    </dgm:pt>
    <dgm:pt modelId="{2A9C876A-9C6A-4A7D-B2D6-EE59A47492C8}" type="parTrans" cxnId="{E2AF4188-D090-47EB-AE99-E36324543800}">
      <dgm:prSet/>
      <dgm:spPr/>
      <dgm:t>
        <a:bodyPr/>
        <a:lstStyle/>
        <a:p>
          <a:endParaRPr lang="en-US"/>
        </a:p>
      </dgm:t>
    </dgm:pt>
    <dgm:pt modelId="{4CBC0FD6-C30B-4F67-BE8C-FF5F90D1DB52}" type="sibTrans" cxnId="{E2AF4188-D090-47EB-AE99-E36324543800}">
      <dgm:prSet/>
      <dgm:spPr/>
      <dgm:t>
        <a:bodyPr/>
        <a:lstStyle/>
        <a:p>
          <a:endParaRPr lang="en-US"/>
        </a:p>
      </dgm:t>
    </dgm:pt>
    <dgm:pt modelId="{DD34075A-3C30-4AEC-9685-6267DFB0381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Lori Martinez</a:t>
          </a:r>
        </a:p>
      </dgm:t>
    </dgm:pt>
    <dgm:pt modelId="{3EC040DD-4BFC-4435-ADC8-4F3074BCF074}" type="parTrans" cxnId="{7546D6C7-3502-4CAA-AE51-24EE69D0B459}">
      <dgm:prSet/>
      <dgm:spPr/>
      <dgm:t>
        <a:bodyPr/>
        <a:lstStyle/>
        <a:p>
          <a:endParaRPr lang="en-US"/>
        </a:p>
      </dgm:t>
    </dgm:pt>
    <dgm:pt modelId="{BB777CB7-A3E0-489D-A420-B11AED8B25B4}" type="sibTrans" cxnId="{7546D6C7-3502-4CAA-AE51-24EE69D0B459}">
      <dgm:prSet/>
      <dgm:spPr/>
      <dgm:t>
        <a:bodyPr/>
        <a:lstStyle/>
        <a:p>
          <a:endParaRPr lang="en-US"/>
        </a:p>
      </dgm:t>
    </dgm:pt>
    <dgm:pt modelId="{13428508-A49E-442A-B5D5-73F21FCE1BA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Michelle Duarte</a:t>
          </a:r>
          <a:endParaRPr lang="en-US" dirty="0"/>
        </a:p>
      </dgm:t>
    </dgm:pt>
    <dgm:pt modelId="{BCCB87EA-2986-4D3C-B299-D4DE75EC8C03}" type="parTrans" cxnId="{BB8F3AD9-A015-45E1-B613-D6C86BEF4EB1}">
      <dgm:prSet/>
      <dgm:spPr/>
      <dgm:t>
        <a:bodyPr/>
        <a:lstStyle/>
        <a:p>
          <a:endParaRPr lang="en-US"/>
        </a:p>
      </dgm:t>
    </dgm:pt>
    <dgm:pt modelId="{DDE6D8BC-BBFA-4FE7-A939-9F934523A916}" type="sibTrans" cxnId="{BB8F3AD9-A015-45E1-B613-D6C86BEF4EB1}">
      <dgm:prSet/>
      <dgm:spPr/>
      <dgm:t>
        <a:bodyPr/>
        <a:lstStyle/>
        <a:p>
          <a:endParaRPr lang="en-US"/>
        </a:p>
      </dgm:t>
    </dgm:pt>
    <dgm:pt modelId="{883281F4-2794-4FE4-8C34-CD37ABB5920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Ravi Soni</a:t>
          </a:r>
        </a:p>
      </dgm:t>
    </dgm:pt>
    <dgm:pt modelId="{C968AC7F-1029-4675-9DF6-E471A86BE5F0}" type="parTrans" cxnId="{27740E29-DBC3-46B1-A44E-AFD2743A83CE}">
      <dgm:prSet/>
      <dgm:spPr/>
      <dgm:t>
        <a:bodyPr/>
        <a:lstStyle/>
        <a:p>
          <a:endParaRPr lang="en-US"/>
        </a:p>
      </dgm:t>
    </dgm:pt>
    <dgm:pt modelId="{7919CCA9-50F0-4FE5-8369-71D0B3F89E9F}" type="sibTrans" cxnId="{27740E29-DBC3-46B1-A44E-AFD2743A83CE}">
      <dgm:prSet/>
      <dgm:spPr/>
      <dgm:t>
        <a:bodyPr/>
        <a:lstStyle/>
        <a:p>
          <a:endParaRPr lang="en-US"/>
        </a:p>
      </dgm:t>
    </dgm:pt>
    <dgm:pt modelId="{4FA72405-1416-44B7-BCF4-A445D96F9E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Thomas Aten</a:t>
          </a:r>
        </a:p>
      </dgm:t>
    </dgm:pt>
    <dgm:pt modelId="{EC998018-780C-4AB6-BA33-04D2A6493FD7}" type="parTrans" cxnId="{51F5AB73-37EB-4A33-969F-378E6B98D137}">
      <dgm:prSet/>
      <dgm:spPr/>
      <dgm:t>
        <a:bodyPr/>
        <a:lstStyle/>
        <a:p>
          <a:endParaRPr lang="en-US"/>
        </a:p>
      </dgm:t>
    </dgm:pt>
    <dgm:pt modelId="{51BCEFB2-5794-40E7-8C03-946C9E843E64}" type="sibTrans" cxnId="{51F5AB73-37EB-4A33-969F-378E6B98D137}">
      <dgm:prSet/>
      <dgm:spPr/>
      <dgm:t>
        <a:bodyPr/>
        <a:lstStyle/>
        <a:p>
          <a:endParaRPr lang="en-US"/>
        </a:p>
      </dgm:t>
    </dgm:pt>
    <dgm:pt modelId="{59BB79C5-8C08-4178-9611-87FB94A4489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TBH</a:t>
          </a:r>
        </a:p>
      </dgm:t>
    </dgm:pt>
    <dgm:pt modelId="{5DD524FB-4F4E-4C10-8DF6-CA36F678BD03}" type="parTrans" cxnId="{B3D46B86-8654-4B61-8E85-05E8499B0963}">
      <dgm:prSet/>
      <dgm:spPr/>
      <dgm:t>
        <a:bodyPr/>
        <a:lstStyle/>
        <a:p>
          <a:endParaRPr lang="en-US"/>
        </a:p>
      </dgm:t>
    </dgm:pt>
    <dgm:pt modelId="{D9E421FC-C213-4727-8B17-48F8B78288CD}" type="sibTrans" cxnId="{B3D46B86-8654-4B61-8E85-05E8499B0963}">
      <dgm:prSet/>
      <dgm:spPr/>
      <dgm:t>
        <a:bodyPr/>
        <a:lstStyle/>
        <a:p>
          <a:endParaRPr lang="en-US"/>
        </a:p>
      </dgm:t>
    </dgm:pt>
    <dgm:pt modelId="{A83C994C-7076-4E93-A54F-473876FDAD4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TBH</a:t>
          </a:r>
        </a:p>
      </dgm:t>
    </dgm:pt>
    <dgm:pt modelId="{92224EA4-63D5-48F9-A626-53735FBE0977}" type="parTrans" cxnId="{5D6AAD3C-3911-4DF3-9B16-A7EB207408AE}">
      <dgm:prSet/>
      <dgm:spPr/>
      <dgm:t>
        <a:bodyPr/>
        <a:lstStyle/>
        <a:p>
          <a:endParaRPr lang="en-US"/>
        </a:p>
      </dgm:t>
    </dgm:pt>
    <dgm:pt modelId="{10555611-725C-493E-BAA9-B68460412772}" type="sibTrans" cxnId="{5D6AAD3C-3911-4DF3-9B16-A7EB207408AE}">
      <dgm:prSet/>
      <dgm:spPr/>
      <dgm:t>
        <a:bodyPr/>
        <a:lstStyle/>
        <a:p>
          <a:endParaRPr lang="en-US"/>
        </a:p>
      </dgm:t>
    </dgm:pt>
    <dgm:pt modelId="{9FDE2137-0CE8-4E4E-AE71-3E6B4F4ACCCD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Grant Mjelstad</a:t>
          </a:r>
        </a:p>
      </dgm:t>
    </dgm:pt>
    <dgm:pt modelId="{8B286012-9E05-4116-8313-9DEE5DD27981}" type="parTrans" cxnId="{4916629B-D318-4B78-8DC5-2C3035D8587E}">
      <dgm:prSet/>
      <dgm:spPr/>
      <dgm:t>
        <a:bodyPr/>
        <a:lstStyle/>
        <a:p>
          <a:endParaRPr lang="en-US"/>
        </a:p>
      </dgm:t>
    </dgm:pt>
    <dgm:pt modelId="{C7A15A78-546F-43CE-A129-2478329A02C2}" type="sibTrans" cxnId="{4916629B-D318-4B78-8DC5-2C3035D8587E}">
      <dgm:prSet/>
      <dgm:spPr/>
      <dgm:t>
        <a:bodyPr/>
        <a:lstStyle/>
        <a:p>
          <a:endParaRPr lang="en-US"/>
        </a:p>
      </dgm:t>
    </dgm:pt>
    <dgm:pt modelId="{2B5838CD-5BC1-43BE-BC6C-1C0E171B1C59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Hugh Collins</a:t>
          </a:r>
        </a:p>
      </dgm:t>
    </dgm:pt>
    <dgm:pt modelId="{28F61B97-027E-4333-BD33-0C6136E16816}" type="parTrans" cxnId="{13CA1C2E-1C19-45B1-AF12-9582658310F1}">
      <dgm:prSet/>
      <dgm:spPr/>
      <dgm:t>
        <a:bodyPr/>
        <a:lstStyle/>
        <a:p>
          <a:endParaRPr lang="en-US"/>
        </a:p>
      </dgm:t>
    </dgm:pt>
    <dgm:pt modelId="{F8093FEE-89D4-4B93-B752-4DC2DB7F8DC7}" type="sibTrans" cxnId="{13CA1C2E-1C19-45B1-AF12-9582658310F1}">
      <dgm:prSet/>
      <dgm:spPr/>
      <dgm:t>
        <a:bodyPr/>
        <a:lstStyle/>
        <a:p>
          <a:endParaRPr lang="en-US"/>
        </a:p>
      </dgm:t>
    </dgm:pt>
    <dgm:pt modelId="{85D5D4D3-C303-42C5-B4EA-456626E517D1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Kyle Bauman</a:t>
          </a:r>
        </a:p>
      </dgm:t>
    </dgm:pt>
    <dgm:pt modelId="{11429EEF-7185-4B41-89CB-2894926E1EEC}" type="parTrans" cxnId="{BFBE3C4A-95BA-4439-A5B6-C7611336FBEC}">
      <dgm:prSet/>
      <dgm:spPr/>
      <dgm:t>
        <a:bodyPr/>
        <a:lstStyle/>
        <a:p>
          <a:endParaRPr lang="en-US"/>
        </a:p>
      </dgm:t>
    </dgm:pt>
    <dgm:pt modelId="{FAF6F455-C073-4295-A675-B4A9FE39C1FA}" type="sibTrans" cxnId="{BFBE3C4A-95BA-4439-A5B6-C7611336FBEC}">
      <dgm:prSet/>
      <dgm:spPr/>
      <dgm:t>
        <a:bodyPr/>
        <a:lstStyle/>
        <a:p>
          <a:endParaRPr lang="en-US"/>
        </a:p>
      </dgm:t>
    </dgm:pt>
    <dgm:pt modelId="{97AD558B-AC71-4D94-8CE9-3408F7805D85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Roderick Kelly</a:t>
          </a:r>
        </a:p>
      </dgm:t>
    </dgm:pt>
    <dgm:pt modelId="{2F46D47B-2247-41E5-AEF1-A97A4F82B4C6}" type="parTrans" cxnId="{6B8E6E58-9DBE-46E8-BB30-0608F3DB3AB1}">
      <dgm:prSet/>
      <dgm:spPr/>
      <dgm:t>
        <a:bodyPr/>
        <a:lstStyle/>
        <a:p>
          <a:endParaRPr lang="en-US"/>
        </a:p>
      </dgm:t>
    </dgm:pt>
    <dgm:pt modelId="{1632E8B1-3DE4-42D9-9B45-A2543EE0FCE7}" type="sibTrans" cxnId="{6B8E6E58-9DBE-46E8-BB30-0608F3DB3AB1}">
      <dgm:prSet/>
      <dgm:spPr/>
      <dgm:t>
        <a:bodyPr/>
        <a:lstStyle/>
        <a:p>
          <a:endParaRPr lang="en-US"/>
        </a:p>
      </dgm:t>
    </dgm:pt>
    <dgm:pt modelId="{D5BB35FB-7652-45A6-A3F2-7A447F8A077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Ryan Granville</a:t>
          </a:r>
          <a:endParaRPr lang="en-US" dirty="0"/>
        </a:p>
      </dgm:t>
    </dgm:pt>
    <dgm:pt modelId="{80368F33-1896-4FF7-BEDB-EB2679997112}" type="parTrans" cxnId="{74CE0166-09DC-48BB-9B04-DA1694C04786}">
      <dgm:prSet/>
      <dgm:spPr/>
      <dgm:t>
        <a:bodyPr/>
        <a:lstStyle/>
        <a:p>
          <a:endParaRPr lang="en-US"/>
        </a:p>
      </dgm:t>
    </dgm:pt>
    <dgm:pt modelId="{B7CD3E4E-7BE9-4D87-85A4-420908766EBE}" type="sibTrans" cxnId="{74CE0166-09DC-48BB-9B04-DA1694C04786}">
      <dgm:prSet/>
      <dgm:spPr/>
      <dgm:t>
        <a:bodyPr/>
        <a:lstStyle/>
        <a:p>
          <a:endParaRPr lang="en-US"/>
        </a:p>
      </dgm:t>
    </dgm:pt>
    <dgm:pt modelId="{BE767EFA-A564-4942-A49F-5FF91FB930AC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Tiffany Lewis</a:t>
          </a:r>
        </a:p>
      </dgm:t>
    </dgm:pt>
    <dgm:pt modelId="{71A455C3-CBA7-44FC-B8DA-DB4CC6CA7A28}" type="parTrans" cxnId="{304D2857-6F2F-4F2A-8033-DE710D8388F9}">
      <dgm:prSet/>
      <dgm:spPr/>
      <dgm:t>
        <a:bodyPr/>
        <a:lstStyle/>
        <a:p>
          <a:endParaRPr lang="en-US"/>
        </a:p>
      </dgm:t>
    </dgm:pt>
    <dgm:pt modelId="{E816BB26-29B4-4DC8-9FCA-837235E127FE}" type="sibTrans" cxnId="{304D2857-6F2F-4F2A-8033-DE710D8388F9}">
      <dgm:prSet/>
      <dgm:spPr/>
      <dgm:t>
        <a:bodyPr/>
        <a:lstStyle/>
        <a:p>
          <a:endParaRPr lang="en-US"/>
        </a:p>
      </dgm:t>
    </dgm:pt>
    <dgm:pt modelId="{87428B4F-913F-4188-AB24-5FE3F36D272E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TBH</a:t>
          </a:r>
        </a:p>
      </dgm:t>
    </dgm:pt>
    <dgm:pt modelId="{4BDCCDD7-6C49-4433-BA87-D1815E66C6BB}" type="parTrans" cxnId="{851A0337-246D-47BB-9DFC-F54F083912C8}">
      <dgm:prSet/>
      <dgm:spPr/>
      <dgm:t>
        <a:bodyPr/>
        <a:lstStyle/>
        <a:p>
          <a:endParaRPr lang="en-US"/>
        </a:p>
      </dgm:t>
    </dgm:pt>
    <dgm:pt modelId="{D7D0909D-F049-4BB5-8936-1E492F21B81D}" type="sibTrans" cxnId="{851A0337-246D-47BB-9DFC-F54F083912C8}">
      <dgm:prSet/>
      <dgm:spPr/>
      <dgm:t>
        <a:bodyPr/>
        <a:lstStyle/>
        <a:p>
          <a:endParaRPr lang="en-US"/>
        </a:p>
      </dgm:t>
    </dgm:pt>
    <dgm:pt modelId="{11EA13C1-59C7-481E-A1A1-F42D82A28EDC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TBH</a:t>
          </a:r>
        </a:p>
      </dgm:t>
    </dgm:pt>
    <dgm:pt modelId="{0E8C105D-4020-42C8-A7C6-4237C4B334C7}" type="parTrans" cxnId="{75599E4A-2F88-46DD-9D21-E57D1FC4BEE8}">
      <dgm:prSet/>
      <dgm:spPr/>
      <dgm:t>
        <a:bodyPr/>
        <a:lstStyle/>
        <a:p>
          <a:endParaRPr lang="en-US"/>
        </a:p>
      </dgm:t>
    </dgm:pt>
    <dgm:pt modelId="{D465254D-8366-4723-BC2C-EF423B39925A}" type="sibTrans" cxnId="{75599E4A-2F88-46DD-9D21-E57D1FC4BEE8}">
      <dgm:prSet/>
      <dgm:spPr/>
      <dgm:t>
        <a:bodyPr/>
        <a:lstStyle/>
        <a:p>
          <a:endParaRPr lang="en-US"/>
        </a:p>
      </dgm:t>
    </dgm:pt>
    <dgm:pt modelId="{43F67BDD-6D28-484F-BF7B-F0C259A3449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John Kayl</a:t>
          </a:r>
        </a:p>
      </dgm:t>
    </dgm:pt>
    <dgm:pt modelId="{13579EAA-86C0-42B5-A9F2-BD542488F52D}" type="parTrans" cxnId="{EDFFA5D7-1AFF-4F83-83A0-59AE19F21AE6}">
      <dgm:prSet/>
      <dgm:spPr/>
      <dgm:t>
        <a:bodyPr/>
        <a:lstStyle/>
        <a:p>
          <a:endParaRPr lang="en-US"/>
        </a:p>
      </dgm:t>
    </dgm:pt>
    <dgm:pt modelId="{B1952456-AD51-4863-BD5D-5EBCD47889D1}" type="sibTrans" cxnId="{EDFFA5D7-1AFF-4F83-83A0-59AE19F21AE6}">
      <dgm:prSet/>
      <dgm:spPr/>
      <dgm:t>
        <a:bodyPr/>
        <a:lstStyle/>
        <a:p>
          <a:endParaRPr lang="en-US"/>
        </a:p>
      </dgm:t>
    </dgm:pt>
    <dgm:pt modelId="{75145357-E746-46AF-8C4C-FAD68A75AF1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Jonathan Selvera</a:t>
          </a:r>
        </a:p>
      </dgm:t>
    </dgm:pt>
    <dgm:pt modelId="{3061C553-52D7-45DA-B731-0922E096BC97}" type="parTrans" cxnId="{F5DBFCC0-30DC-4FFA-9E35-83D685B86BE7}">
      <dgm:prSet/>
      <dgm:spPr/>
      <dgm:t>
        <a:bodyPr/>
        <a:lstStyle/>
        <a:p>
          <a:endParaRPr lang="en-US"/>
        </a:p>
      </dgm:t>
    </dgm:pt>
    <dgm:pt modelId="{E6FBE6AF-7D15-47F4-87D1-6941EF14E578}" type="sibTrans" cxnId="{F5DBFCC0-30DC-4FFA-9E35-83D685B86BE7}">
      <dgm:prSet/>
      <dgm:spPr/>
      <dgm:t>
        <a:bodyPr/>
        <a:lstStyle/>
        <a:p>
          <a:endParaRPr lang="en-US"/>
        </a:p>
      </dgm:t>
    </dgm:pt>
    <dgm:pt modelId="{4A6834CA-E4D5-4473-B850-C1C6237A5A9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Marcus Pollard</a:t>
          </a:r>
        </a:p>
      </dgm:t>
    </dgm:pt>
    <dgm:pt modelId="{AF1AFB47-F299-4606-A7FA-B7EBB0BAF649}" type="parTrans" cxnId="{180D689F-DFA5-407F-B253-807642240F68}">
      <dgm:prSet/>
      <dgm:spPr/>
      <dgm:t>
        <a:bodyPr/>
        <a:lstStyle/>
        <a:p>
          <a:endParaRPr lang="en-US"/>
        </a:p>
      </dgm:t>
    </dgm:pt>
    <dgm:pt modelId="{65E56041-6934-4787-8BE1-0CD128974367}" type="sibTrans" cxnId="{180D689F-DFA5-407F-B253-807642240F68}">
      <dgm:prSet/>
      <dgm:spPr/>
      <dgm:t>
        <a:bodyPr/>
        <a:lstStyle/>
        <a:p>
          <a:endParaRPr lang="en-US"/>
        </a:p>
      </dgm:t>
    </dgm:pt>
    <dgm:pt modelId="{3A2E2AB3-0B80-4B93-BC67-B7076F8E95A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Maridee Adler</a:t>
          </a:r>
          <a:endParaRPr lang="en-US" dirty="0"/>
        </a:p>
      </dgm:t>
    </dgm:pt>
    <dgm:pt modelId="{A638C601-7827-42A4-8021-098D260DCFDE}" type="parTrans" cxnId="{F461176D-A42B-426D-AEDE-1F825EC62BEA}">
      <dgm:prSet/>
      <dgm:spPr/>
      <dgm:t>
        <a:bodyPr/>
        <a:lstStyle/>
        <a:p>
          <a:endParaRPr lang="en-US"/>
        </a:p>
      </dgm:t>
    </dgm:pt>
    <dgm:pt modelId="{CA524B8A-5E4D-44F5-8BEF-78FAD5CB5EAE}" type="sibTrans" cxnId="{F461176D-A42B-426D-AEDE-1F825EC62BEA}">
      <dgm:prSet/>
      <dgm:spPr/>
      <dgm:t>
        <a:bodyPr/>
        <a:lstStyle/>
        <a:p>
          <a:endParaRPr lang="en-US"/>
        </a:p>
      </dgm:t>
    </dgm:pt>
    <dgm:pt modelId="{62814068-4336-4AA1-BE9B-702778469C5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Okem Okolo-Ebube</a:t>
          </a:r>
        </a:p>
      </dgm:t>
    </dgm:pt>
    <dgm:pt modelId="{E0F8243D-A174-4DCC-AE0B-37B34A23126E}" type="parTrans" cxnId="{8351326D-C966-493A-9A9D-701E64520EA8}">
      <dgm:prSet/>
      <dgm:spPr/>
      <dgm:t>
        <a:bodyPr/>
        <a:lstStyle/>
        <a:p>
          <a:endParaRPr lang="en-US"/>
        </a:p>
      </dgm:t>
    </dgm:pt>
    <dgm:pt modelId="{E7A736FA-0EF3-4D14-83BD-C8D4D53A602B}" type="sibTrans" cxnId="{8351326D-C966-493A-9A9D-701E64520EA8}">
      <dgm:prSet/>
      <dgm:spPr/>
      <dgm:t>
        <a:bodyPr/>
        <a:lstStyle/>
        <a:p>
          <a:endParaRPr lang="en-US"/>
        </a:p>
      </dgm:t>
    </dgm:pt>
    <dgm:pt modelId="{B7F72F2E-F906-4D78-9AF8-B4DE342F63D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Russell Cude</a:t>
          </a:r>
        </a:p>
      </dgm:t>
    </dgm:pt>
    <dgm:pt modelId="{7CB13670-7EAD-400E-A697-97631D976D4F}" type="parTrans" cxnId="{DCEF5C10-7F12-4777-85DD-B74DC9059333}">
      <dgm:prSet/>
      <dgm:spPr/>
      <dgm:t>
        <a:bodyPr/>
        <a:lstStyle/>
        <a:p>
          <a:endParaRPr lang="en-US"/>
        </a:p>
      </dgm:t>
    </dgm:pt>
    <dgm:pt modelId="{E1C4A59E-D954-403D-B5EA-D124A08116DC}" type="sibTrans" cxnId="{DCEF5C10-7F12-4777-85DD-B74DC9059333}">
      <dgm:prSet/>
      <dgm:spPr/>
      <dgm:t>
        <a:bodyPr/>
        <a:lstStyle/>
        <a:p>
          <a:endParaRPr lang="en-US"/>
        </a:p>
      </dgm:t>
    </dgm:pt>
    <dgm:pt modelId="{3844EA0D-EF22-418E-9529-8173026392C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TBH</a:t>
          </a:r>
          <a:endParaRPr lang="en-US" dirty="0">
            <a:solidFill>
              <a:srgbClr val="010000"/>
            </a:solidFill>
            <a:latin typeface="Calibri Light" panose="020F0302020204030204"/>
          </a:endParaRPr>
        </a:p>
      </dgm:t>
    </dgm:pt>
    <dgm:pt modelId="{A685DFC0-421B-46E9-B07D-0FB4238408FB}" type="parTrans" cxnId="{7088175A-4FAF-4368-9356-7E92F8479957}">
      <dgm:prSet/>
      <dgm:spPr/>
      <dgm:t>
        <a:bodyPr/>
        <a:lstStyle/>
        <a:p>
          <a:endParaRPr lang="en-US"/>
        </a:p>
      </dgm:t>
    </dgm:pt>
    <dgm:pt modelId="{4014D8DD-7AFE-4B3A-ACF5-16E933F66695}" type="sibTrans" cxnId="{7088175A-4FAF-4368-9356-7E92F8479957}">
      <dgm:prSet/>
      <dgm:spPr/>
      <dgm:t>
        <a:bodyPr/>
        <a:lstStyle/>
        <a:p>
          <a:endParaRPr lang="en-US"/>
        </a:p>
      </dgm:t>
    </dgm:pt>
    <dgm:pt modelId="{DB0E381E-D257-4F8B-9BD8-E5CDA3A9C1A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TBH</a:t>
          </a:r>
        </a:p>
      </dgm:t>
    </dgm:pt>
    <dgm:pt modelId="{36852B4B-0063-4830-8439-CB0B52DC09A4}" type="parTrans" cxnId="{43C62E60-CA1E-42F8-8D01-DD9E90816386}">
      <dgm:prSet/>
      <dgm:spPr/>
      <dgm:t>
        <a:bodyPr/>
        <a:lstStyle/>
        <a:p>
          <a:endParaRPr lang="en-US"/>
        </a:p>
      </dgm:t>
    </dgm:pt>
    <dgm:pt modelId="{FFDA11BF-8792-4F43-8957-FFE7164A03A0}" type="sibTrans" cxnId="{43C62E60-CA1E-42F8-8D01-DD9E90816386}">
      <dgm:prSet/>
      <dgm:spPr/>
      <dgm:t>
        <a:bodyPr/>
        <a:lstStyle/>
        <a:p>
          <a:endParaRPr lang="en-US"/>
        </a:p>
      </dgm:t>
    </dgm:pt>
    <dgm:pt modelId="{E3AE93AF-3DA5-43A6-A7C9-57714E5128E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Federico Reyes</a:t>
          </a:r>
          <a:endParaRPr lang="en-US" dirty="0"/>
        </a:p>
      </dgm:t>
    </dgm:pt>
    <dgm:pt modelId="{81CFA6BB-1984-4BA9-8134-10F12D5EF2BB}" type="parTrans" cxnId="{5EEE9A63-B2E1-4865-A8CB-B24C6625D4CA}">
      <dgm:prSet/>
      <dgm:spPr/>
      <dgm:t>
        <a:bodyPr/>
        <a:lstStyle/>
        <a:p>
          <a:endParaRPr lang="en-US"/>
        </a:p>
      </dgm:t>
    </dgm:pt>
    <dgm:pt modelId="{AB69A5A1-7577-422C-AD0D-9CE10054BBEB}" type="sibTrans" cxnId="{5EEE9A63-B2E1-4865-A8CB-B24C6625D4CA}">
      <dgm:prSet/>
      <dgm:spPr/>
      <dgm:t>
        <a:bodyPr/>
        <a:lstStyle/>
        <a:p>
          <a:endParaRPr lang="en-US"/>
        </a:p>
      </dgm:t>
    </dgm:pt>
    <dgm:pt modelId="{87B540DA-C200-41FA-A966-DEF4060C3A4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James Glasgow</a:t>
          </a:r>
        </a:p>
      </dgm:t>
    </dgm:pt>
    <dgm:pt modelId="{344C2C73-6C37-446E-A183-05CF99920C03}" type="parTrans" cxnId="{EF1421B7-7740-499D-B7E9-2A662FE217F0}">
      <dgm:prSet/>
      <dgm:spPr/>
      <dgm:t>
        <a:bodyPr/>
        <a:lstStyle/>
        <a:p>
          <a:endParaRPr lang="en-US"/>
        </a:p>
      </dgm:t>
    </dgm:pt>
    <dgm:pt modelId="{7C7CE688-BA7E-4710-ADC7-7AA2CB54AA2A}" type="sibTrans" cxnId="{EF1421B7-7740-499D-B7E9-2A662FE217F0}">
      <dgm:prSet/>
      <dgm:spPr/>
      <dgm:t>
        <a:bodyPr/>
        <a:lstStyle/>
        <a:p>
          <a:endParaRPr lang="en-US"/>
        </a:p>
      </dgm:t>
    </dgm:pt>
    <dgm:pt modelId="{C20A7308-7EB2-440A-99E8-EC9196BC2D7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Joseph Utter</a:t>
          </a:r>
        </a:p>
      </dgm:t>
    </dgm:pt>
    <dgm:pt modelId="{501C9F38-A2F1-47C0-85F6-F4BBA69FD3DA}" type="parTrans" cxnId="{B63B440F-AB07-4FCB-B804-610A0CFAE952}">
      <dgm:prSet/>
      <dgm:spPr/>
      <dgm:t>
        <a:bodyPr/>
        <a:lstStyle/>
        <a:p>
          <a:endParaRPr lang="en-US"/>
        </a:p>
      </dgm:t>
    </dgm:pt>
    <dgm:pt modelId="{9DA00294-AB66-46A9-BF56-FB427603AF9D}" type="sibTrans" cxnId="{B63B440F-AB07-4FCB-B804-610A0CFAE952}">
      <dgm:prSet/>
      <dgm:spPr/>
      <dgm:t>
        <a:bodyPr/>
        <a:lstStyle/>
        <a:p>
          <a:endParaRPr lang="en-US"/>
        </a:p>
      </dgm:t>
    </dgm:pt>
    <dgm:pt modelId="{D78C693F-35A7-4071-B657-8C97DCD49F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Kim Tunney</a:t>
          </a:r>
        </a:p>
      </dgm:t>
    </dgm:pt>
    <dgm:pt modelId="{99CE22FE-444C-4936-B1CD-4F3A3F8F5019}" type="parTrans" cxnId="{E222DE22-948F-41B7-8528-66BF21A4E5B6}">
      <dgm:prSet/>
      <dgm:spPr/>
      <dgm:t>
        <a:bodyPr/>
        <a:lstStyle/>
        <a:p>
          <a:endParaRPr lang="en-US"/>
        </a:p>
      </dgm:t>
    </dgm:pt>
    <dgm:pt modelId="{5982C820-1CD6-4C71-ABC4-5CC24D1D3A17}" type="sibTrans" cxnId="{E222DE22-948F-41B7-8528-66BF21A4E5B6}">
      <dgm:prSet/>
      <dgm:spPr/>
      <dgm:t>
        <a:bodyPr/>
        <a:lstStyle/>
        <a:p>
          <a:endParaRPr lang="en-US"/>
        </a:p>
      </dgm:t>
    </dgm:pt>
    <dgm:pt modelId="{50FD0FBE-5B5F-4687-A301-B0D3482EC7C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Tim Montpas</a:t>
          </a:r>
          <a:endParaRPr lang="en-US" dirty="0"/>
        </a:p>
      </dgm:t>
    </dgm:pt>
    <dgm:pt modelId="{F338B1E0-8C4E-4F2F-84EB-AA484925BC65}" type="parTrans" cxnId="{DE739DAD-C13C-43D6-A399-BC9E144ABCED}">
      <dgm:prSet/>
      <dgm:spPr/>
      <dgm:t>
        <a:bodyPr/>
        <a:lstStyle/>
        <a:p>
          <a:endParaRPr lang="en-US"/>
        </a:p>
      </dgm:t>
    </dgm:pt>
    <dgm:pt modelId="{BF68A985-AD36-47E3-8BEF-3524DE8D940C}" type="sibTrans" cxnId="{DE739DAD-C13C-43D6-A399-BC9E144ABCED}">
      <dgm:prSet/>
      <dgm:spPr/>
      <dgm:t>
        <a:bodyPr/>
        <a:lstStyle/>
        <a:p>
          <a:endParaRPr lang="en-US"/>
        </a:p>
      </dgm:t>
    </dgm:pt>
    <dgm:pt modelId="{7E17B9F9-1135-491D-A6EB-157EDF705F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Vincent Smith</a:t>
          </a:r>
        </a:p>
      </dgm:t>
    </dgm:pt>
    <dgm:pt modelId="{D161CFFE-57FA-43FE-BE0F-38C320AAA203}" type="parTrans" cxnId="{2784EE74-BCF7-4C3A-B598-FD2BD3ABC8D4}">
      <dgm:prSet/>
      <dgm:spPr/>
      <dgm:t>
        <a:bodyPr/>
        <a:lstStyle/>
        <a:p>
          <a:endParaRPr lang="en-US"/>
        </a:p>
      </dgm:t>
    </dgm:pt>
    <dgm:pt modelId="{84E33F8F-D426-4719-807A-A12393898830}" type="sibTrans" cxnId="{2784EE74-BCF7-4C3A-B598-FD2BD3ABC8D4}">
      <dgm:prSet/>
      <dgm:spPr/>
      <dgm:t>
        <a:bodyPr/>
        <a:lstStyle/>
        <a:p>
          <a:endParaRPr lang="en-US"/>
        </a:p>
      </dgm:t>
    </dgm:pt>
    <dgm:pt modelId="{15AFC7D1-F771-4DE0-BBD2-A6B06272FE2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Brigitte Nelson</a:t>
          </a:r>
          <a:endParaRPr lang="en-US" dirty="0"/>
        </a:p>
      </dgm:t>
    </dgm:pt>
    <dgm:pt modelId="{87D9B03E-F01A-454B-A3E0-33B4E539B608}" type="parTrans" cxnId="{6B6FA116-5404-4C95-9B0E-A772AAF5E752}">
      <dgm:prSet/>
      <dgm:spPr/>
      <dgm:t>
        <a:bodyPr/>
        <a:lstStyle/>
        <a:p>
          <a:endParaRPr lang="en-US"/>
        </a:p>
      </dgm:t>
    </dgm:pt>
    <dgm:pt modelId="{ED4557E5-F224-40BF-B089-5046F0D6D16B}" type="sibTrans" cxnId="{6B6FA116-5404-4C95-9B0E-A772AAF5E752}">
      <dgm:prSet/>
      <dgm:spPr/>
      <dgm:t>
        <a:bodyPr/>
        <a:lstStyle/>
        <a:p>
          <a:endParaRPr lang="en-US"/>
        </a:p>
      </dgm:t>
    </dgm:pt>
    <dgm:pt modelId="{95774FF5-E59A-40DB-B011-F38CD536CFF5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Sandee Sampson</a:t>
          </a:r>
          <a:endParaRPr lang="en-US" dirty="0"/>
        </a:p>
      </dgm:t>
    </dgm:pt>
    <dgm:pt modelId="{6FCBC1E6-2F2F-4DC0-B800-13CA1FF3CC45}" type="parTrans" cxnId="{B35A3082-6672-41DF-AB74-89BA506B95C4}">
      <dgm:prSet/>
      <dgm:spPr/>
      <dgm:t>
        <a:bodyPr/>
        <a:lstStyle/>
        <a:p>
          <a:endParaRPr lang="en-US"/>
        </a:p>
      </dgm:t>
    </dgm:pt>
    <dgm:pt modelId="{8CC5EBE5-B110-4185-A631-CE259343BCC8}" type="sibTrans" cxnId="{B35A3082-6672-41DF-AB74-89BA506B95C4}">
      <dgm:prSet/>
      <dgm:spPr/>
      <dgm:t>
        <a:bodyPr/>
        <a:lstStyle/>
        <a:p>
          <a:endParaRPr lang="en-US"/>
        </a:p>
      </dgm:t>
    </dgm:pt>
    <dgm:pt modelId="{0E3E7358-6BA4-4D18-AA83-39CA703DD99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Darien Freedman</a:t>
          </a:r>
          <a:endParaRPr lang="en-US" dirty="0"/>
        </a:p>
      </dgm:t>
    </dgm:pt>
    <dgm:pt modelId="{49B6CA8C-7223-408A-822A-533E3EBBD4E4}" type="parTrans" cxnId="{8D323F12-B7EC-4ADF-8E1C-FD4929505726}">
      <dgm:prSet/>
      <dgm:spPr/>
      <dgm:t>
        <a:bodyPr/>
        <a:lstStyle/>
        <a:p>
          <a:endParaRPr lang="en-US"/>
        </a:p>
      </dgm:t>
    </dgm:pt>
    <dgm:pt modelId="{A7F4CF29-4154-4890-98DA-5DF1D30F7C38}" type="sibTrans" cxnId="{8D323F12-B7EC-4ADF-8E1C-FD4929505726}">
      <dgm:prSet/>
      <dgm:spPr/>
      <dgm:t>
        <a:bodyPr/>
        <a:lstStyle/>
        <a:p>
          <a:endParaRPr lang="en-US"/>
        </a:p>
      </dgm:t>
    </dgm:pt>
    <dgm:pt modelId="{162814C1-2729-4097-99BE-EDEB4D89A89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Michael Bonner</a:t>
          </a:r>
        </a:p>
      </dgm:t>
    </dgm:pt>
    <dgm:pt modelId="{AFFA772F-6F35-423F-BEA1-AC1458D3D970}" type="parTrans" cxnId="{2D8A432C-8B9F-4FF2-9260-BA678F9491A2}">
      <dgm:prSet/>
      <dgm:spPr/>
      <dgm:t>
        <a:bodyPr/>
        <a:lstStyle/>
        <a:p>
          <a:endParaRPr lang="en-US"/>
        </a:p>
      </dgm:t>
    </dgm:pt>
    <dgm:pt modelId="{449D2048-79D5-4E1E-B894-E5527F1FEEE9}" type="sibTrans" cxnId="{2D8A432C-8B9F-4FF2-9260-BA678F9491A2}">
      <dgm:prSet/>
      <dgm:spPr/>
      <dgm:t>
        <a:bodyPr/>
        <a:lstStyle/>
        <a:p>
          <a:endParaRPr lang="en-US"/>
        </a:p>
      </dgm:t>
    </dgm:pt>
    <dgm:pt modelId="{72D7F628-9F3A-44D3-AB20-51A8B3FC269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Patrick Broadway</a:t>
          </a:r>
        </a:p>
      </dgm:t>
    </dgm:pt>
    <dgm:pt modelId="{395297E3-50D7-4592-8009-F01CE362AB04}" type="parTrans" cxnId="{91706669-13D5-4CA3-98F6-15B63E99C4A2}">
      <dgm:prSet/>
      <dgm:spPr/>
      <dgm:t>
        <a:bodyPr/>
        <a:lstStyle/>
        <a:p>
          <a:endParaRPr lang="en-US"/>
        </a:p>
      </dgm:t>
    </dgm:pt>
    <dgm:pt modelId="{A5746540-5A23-4266-9315-4356B840341A}" type="sibTrans" cxnId="{91706669-13D5-4CA3-98F6-15B63E99C4A2}">
      <dgm:prSet/>
      <dgm:spPr/>
      <dgm:t>
        <a:bodyPr/>
        <a:lstStyle/>
        <a:p>
          <a:endParaRPr lang="en-US"/>
        </a:p>
      </dgm:t>
    </dgm:pt>
    <dgm:pt modelId="{C4AE3700-983F-4022-83DF-F73F1C69A07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RJ Johansen</a:t>
          </a:r>
        </a:p>
      </dgm:t>
    </dgm:pt>
    <dgm:pt modelId="{5B23925F-78EC-439B-A05B-BC2F8167F68A}" type="parTrans" cxnId="{09FC58C3-EC1E-43F4-B008-6A52CE20E392}">
      <dgm:prSet/>
      <dgm:spPr/>
      <dgm:t>
        <a:bodyPr/>
        <a:lstStyle/>
        <a:p>
          <a:endParaRPr lang="en-US"/>
        </a:p>
      </dgm:t>
    </dgm:pt>
    <dgm:pt modelId="{37E00D3C-D2C7-4705-A4BA-15A9A17E3B0A}" type="sibTrans" cxnId="{09FC58C3-EC1E-43F4-B008-6A52CE20E392}">
      <dgm:prSet/>
      <dgm:spPr/>
      <dgm:t>
        <a:bodyPr/>
        <a:lstStyle/>
        <a:p>
          <a:endParaRPr lang="en-US"/>
        </a:p>
      </dgm:t>
    </dgm:pt>
    <dgm:pt modelId="{BD1A7D32-461D-419A-AF15-F8F1BA5EAF67}" type="pres">
      <dgm:prSet presAssocID="{A3B6494D-1EE0-4074-95C5-992639ACDF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231AAB-26E5-4F42-835B-2BDD2E3F9E1E}" type="pres">
      <dgm:prSet presAssocID="{973B862B-A993-4E7D-86BF-5C642BB966D5}" presName="hierRoot1" presStyleCnt="0">
        <dgm:presLayoutVars>
          <dgm:hierBranch val="init"/>
        </dgm:presLayoutVars>
      </dgm:prSet>
      <dgm:spPr/>
    </dgm:pt>
    <dgm:pt modelId="{4667B39E-39D8-461B-8048-46559B819735}" type="pres">
      <dgm:prSet presAssocID="{973B862B-A993-4E7D-86BF-5C642BB966D5}" presName="rootComposite1" presStyleCnt="0"/>
      <dgm:spPr/>
    </dgm:pt>
    <dgm:pt modelId="{0A3A3B11-FFD9-44CD-9119-B7BA22593EC6}" type="pres">
      <dgm:prSet presAssocID="{973B862B-A993-4E7D-86BF-5C642BB966D5}" presName="rootText1" presStyleLbl="node0" presStyleIdx="0" presStyleCnt="1">
        <dgm:presLayoutVars>
          <dgm:chPref val="3"/>
        </dgm:presLayoutVars>
      </dgm:prSet>
      <dgm:spPr/>
    </dgm:pt>
    <dgm:pt modelId="{C83DF511-B786-477F-8BA5-9236BE826352}" type="pres">
      <dgm:prSet presAssocID="{973B862B-A993-4E7D-86BF-5C642BB966D5}" presName="rootConnector1" presStyleLbl="node1" presStyleIdx="0" presStyleCnt="0"/>
      <dgm:spPr/>
    </dgm:pt>
    <dgm:pt modelId="{44A532E9-E57E-4F42-BCA2-5936738C1C71}" type="pres">
      <dgm:prSet presAssocID="{973B862B-A993-4E7D-86BF-5C642BB966D5}" presName="hierChild2" presStyleCnt="0"/>
      <dgm:spPr/>
    </dgm:pt>
    <dgm:pt modelId="{CB3D5577-0FB5-4D84-8FD2-619E7DEC4B9C}" type="pres">
      <dgm:prSet presAssocID="{C1FF3BB6-EA94-4645-AB88-C4636D50BE3D}" presName="Name37" presStyleLbl="parChTrans1D2" presStyleIdx="0" presStyleCnt="6"/>
      <dgm:spPr/>
    </dgm:pt>
    <dgm:pt modelId="{D39C56D8-C530-4410-B9DA-2D72544C96EB}" type="pres">
      <dgm:prSet presAssocID="{5D3ACC72-F255-41AD-916B-48843E37B0AF}" presName="hierRoot2" presStyleCnt="0">
        <dgm:presLayoutVars>
          <dgm:hierBranch val="init"/>
        </dgm:presLayoutVars>
      </dgm:prSet>
      <dgm:spPr/>
    </dgm:pt>
    <dgm:pt modelId="{623AD1A9-8E5B-457C-952F-AC844FDED69F}" type="pres">
      <dgm:prSet presAssocID="{5D3ACC72-F255-41AD-916B-48843E37B0AF}" presName="rootComposite" presStyleCnt="0"/>
      <dgm:spPr/>
    </dgm:pt>
    <dgm:pt modelId="{3BDFF1B8-CA29-4B9B-B15C-F5440D7606DA}" type="pres">
      <dgm:prSet presAssocID="{5D3ACC72-F255-41AD-916B-48843E37B0AF}" presName="rootText" presStyleLbl="node2" presStyleIdx="0" presStyleCnt="6">
        <dgm:presLayoutVars>
          <dgm:chPref val="3"/>
        </dgm:presLayoutVars>
      </dgm:prSet>
      <dgm:spPr/>
    </dgm:pt>
    <dgm:pt modelId="{FDD4C01C-D152-4454-8FCC-DCFCFAFCD421}" type="pres">
      <dgm:prSet presAssocID="{5D3ACC72-F255-41AD-916B-48843E37B0AF}" presName="rootConnector" presStyleLbl="node2" presStyleIdx="0" presStyleCnt="6"/>
      <dgm:spPr/>
    </dgm:pt>
    <dgm:pt modelId="{321233FE-FF07-4CE3-A6EC-A767699C0C24}" type="pres">
      <dgm:prSet presAssocID="{5D3ACC72-F255-41AD-916B-48843E37B0AF}" presName="hierChild4" presStyleCnt="0"/>
      <dgm:spPr/>
    </dgm:pt>
    <dgm:pt modelId="{F04FFB3E-8214-484B-97FB-7F704DAC8155}" type="pres">
      <dgm:prSet presAssocID="{55131755-F182-471D-AFC5-91AA16F45AA6}" presName="Name37" presStyleLbl="parChTrans1D3" presStyleIdx="0" presStyleCnt="57"/>
      <dgm:spPr/>
    </dgm:pt>
    <dgm:pt modelId="{C4E51E95-A6A1-4559-9D46-FF1FEC12EFE3}" type="pres">
      <dgm:prSet presAssocID="{CCA59490-AEDE-4966-9905-BB8F6D396482}" presName="hierRoot2" presStyleCnt="0">
        <dgm:presLayoutVars>
          <dgm:hierBranch val="init"/>
        </dgm:presLayoutVars>
      </dgm:prSet>
      <dgm:spPr/>
    </dgm:pt>
    <dgm:pt modelId="{1E4600A6-5570-40A9-9551-8182A225012F}" type="pres">
      <dgm:prSet presAssocID="{CCA59490-AEDE-4966-9905-BB8F6D396482}" presName="rootComposite" presStyleCnt="0"/>
      <dgm:spPr/>
    </dgm:pt>
    <dgm:pt modelId="{0D0CD028-CFF3-4B20-87F2-959371758548}" type="pres">
      <dgm:prSet presAssocID="{CCA59490-AEDE-4966-9905-BB8F6D396482}" presName="rootText" presStyleLbl="node3" presStyleIdx="0" presStyleCnt="57">
        <dgm:presLayoutVars>
          <dgm:chPref val="3"/>
        </dgm:presLayoutVars>
      </dgm:prSet>
      <dgm:spPr/>
    </dgm:pt>
    <dgm:pt modelId="{3CB45B7A-9670-4BE2-9DFD-5BC5DFA915EC}" type="pres">
      <dgm:prSet presAssocID="{CCA59490-AEDE-4966-9905-BB8F6D396482}" presName="rootConnector" presStyleLbl="node3" presStyleIdx="0" presStyleCnt="57"/>
      <dgm:spPr/>
    </dgm:pt>
    <dgm:pt modelId="{F7D5CF88-D06E-47D7-AA35-6940FBB6177B}" type="pres">
      <dgm:prSet presAssocID="{CCA59490-AEDE-4966-9905-BB8F6D396482}" presName="hierChild4" presStyleCnt="0"/>
      <dgm:spPr/>
    </dgm:pt>
    <dgm:pt modelId="{42A2C6E4-7061-41E1-9B78-57F603A8A2C3}" type="pres">
      <dgm:prSet presAssocID="{CCA59490-AEDE-4966-9905-BB8F6D396482}" presName="hierChild5" presStyleCnt="0"/>
      <dgm:spPr/>
    </dgm:pt>
    <dgm:pt modelId="{50D8B2C8-669D-454E-9782-253034A13EA7}" type="pres">
      <dgm:prSet presAssocID="{8B286012-9E05-4116-8313-9DEE5DD27981}" presName="Name37" presStyleLbl="parChTrans1D3" presStyleIdx="1" presStyleCnt="57"/>
      <dgm:spPr/>
    </dgm:pt>
    <dgm:pt modelId="{5156826E-07E9-4C11-B05F-73ED15CDA55C}" type="pres">
      <dgm:prSet presAssocID="{9FDE2137-0CE8-4E4E-AE71-3E6B4F4ACCCD}" presName="hierRoot2" presStyleCnt="0">
        <dgm:presLayoutVars>
          <dgm:hierBranch val="init"/>
        </dgm:presLayoutVars>
      </dgm:prSet>
      <dgm:spPr/>
    </dgm:pt>
    <dgm:pt modelId="{4E576673-0154-4C0F-B818-3A47FAE837F4}" type="pres">
      <dgm:prSet presAssocID="{9FDE2137-0CE8-4E4E-AE71-3E6B4F4ACCCD}" presName="rootComposite" presStyleCnt="0"/>
      <dgm:spPr/>
    </dgm:pt>
    <dgm:pt modelId="{43C4A43F-3EB9-4D20-BECB-00BC777B8A3A}" type="pres">
      <dgm:prSet presAssocID="{9FDE2137-0CE8-4E4E-AE71-3E6B4F4ACCCD}" presName="rootText" presStyleLbl="node3" presStyleIdx="1" presStyleCnt="57">
        <dgm:presLayoutVars>
          <dgm:chPref val="3"/>
        </dgm:presLayoutVars>
      </dgm:prSet>
      <dgm:spPr/>
    </dgm:pt>
    <dgm:pt modelId="{989BBF2E-FCC2-49E2-9962-A4264A67A199}" type="pres">
      <dgm:prSet presAssocID="{9FDE2137-0CE8-4E4E-AE71-3E6B4F4ACCCD}" presName="rootConnector" presStyleLbl="node3" presStyleIdx="1" presStyleCnt="57"/>
      <dgm:spPr/>
    </dgm:pt>
    <dgm:pt modelId="{5C17F126-9ACF-4990-9318-C7650EBD4F23}" type="pres">
      <dgm:prSet presAssocID="{9FDE2137-0CE8-4E4E-AE71-3E6B4F4ACCCD}" presName="hierChild4" presStyleCnt="0"/>
      <dgm:spPr/>
    </dgm:pt>
    <dgm:pt modelId="{F27BB862-03A4-41A8-97F7-030D57BD3856}" type="pres">
      <dgm:prSet presAssocID="{9FDE2137-0CE8-4E4E-AE71-3E6B4F4ACCCD}" presName="hierChild5" presStyleCnt="0"/>
      <dgm:spPr/>
    </dgm:pt>
    <dgm:pt modelId="{972E61DB-D2FF-4713-82BC-A7342FB299B1}" type="pres">
      <dgm:prSet presAssocID="{28F61B97-027E-4333-BD33-0C6136E16816}" presName="Name37" presStyleLbl="parChTrans1D3" presStyleIdx="2" presStyleCnt="57"/>
      <dgm:spPr/>
    </dgm:pt>
    <dgm:pt modelId="{51107F31-2DF7-4BB2-8590-8AB44DCB010B}" type="pres">
      <dgm:prSet presAssocID="{2B5838CD-5BC1-43BE-BC6C-1C0E171B1C59}" presName="hierRoot2" presStyleCnt="0">
        <dgm:presLayoutVars>
          <dgm:hierBranch val="init"/>
        </dgm:presLayoutVars>
      </dgm:prSet>
      <dgm:spPr/>
    </dgm:pt>
    <dgm:pt modelId="{D870EAD5-F500-4F01-9D87-7D8A9D4B4A70}" type="pres">
      <dgm:prSet presAssocID="{2B5838CD-5BC1-43BE-BC6C-1C0E171B1C59}" presName="rootComposite" presStyleCnt="0"/>
      <dgm:spPr/>
    </dgm:pt>
    <dgm:pt modelId="{C91222C4-9AD6-4FC5-A10F-30A5EAC384E5}" type="pres">
      <dgm:prSet presAssocID="{2B5838CD-5BC1-43BE-BC6C-1C0E171B1C59}" presName="rootText" presStyleLbl="node3" presStyleIdx="2" presStyleCnt="57">
        <dgm:presLayoutVars>
          <dgm:chPref val="3"/>
        </dgm:presLayoutVars>
      </dgm:prSet>
      <dgm:spPr/>
    </dgm:pt>
    <dgm:pt modelId="{26676EBA-41D7-44EB-BA76-0D96806C299E}" type="pres">
      <dgm:prSet presAssocID="{2B5838CD-5BC1-43BE-BC6C-1C0E171B1C59}" presName="rootConnector" presStyleLbl="node3" presStyleIdx="2" presStyleCnt="57"/>
      <dgm:spPr/>
    </dgm:pt>
    <dgm:pt modelId="{82ED4FCD-BD3C-41D8-BC50-D1C4D0F353E6}" type="pres">
      <dgm:prSet presAssocID="{2B5838CD-5BC1-43BE-BC6C-1C0E171B1C59}" presName="hierChild4" presStyleCnt="0"/>
      <dgm:spPr/>
    </dgm:pt>
    <dgm:pt modelId="{B9BF90A3-FBED-4E61-9C07-9746FF0E4E02}" type="pres">
      <dgm:prSet presAssocID="{2B5838CD-5BC1-43BE-BC6C-1C0E171B1C59}" presName="hierChild5" presStyleCnt="0"/>
      <dgm:spPr/>
    </dgm:pt>
    <dgm:pt modelId="{A5355601-6163-44F3-8EF2-3E9B7ADB0EAD}" type="pres">
      <dgm:prSet presAssocID="{11429EEF-7185-4B41-89CB-2894926E1EEC}" presName="Name37" presStyleLbl="parChTrans1D3" presStyleIdx="3" presStyleCnt="57"/>
      <dgm:spPr/>
    </dgm:pt>
    <dgm:pt modelId="{D57F7929-7B49-4F56-AFBD-2248D51CB815}" type="pres">
      <dgm:prSet presAssocID="{85D5D4D3-C303-42C5-B4EA-456626E517D1}" presName="hierRoot2" presStyleCnt="0">
        <dgm:presLayoutVars>
          <dgm:hierBranch val="init"/>
        </dgm:presLayoutVars>
      </dgm:prSet>
      <dgm:spPr/>
    </dgm:pt>
    <dgm:pt modelId="{D8EE500C-B12B-4561-BA8B-74F3190FA98E}" type="pres">
      <dgm:prSet presAssocID="{85D5D4D3-C303-42C5-B4EA-456626E517D1}" presName="rootComposite" presStyleCnt="0"/>
      <dgm:spPr/>
    </dgm:pt>
    <dgm:pt modelId="{3234ABD6-BFD4-4B79-BB7D-37B1E5D5FB42}" type="pres">
      <dgm:prSet presAssocID="{85D5D4D3-C303-42C5-B4EA-456626E517D1}" presName="rootText" presStyleLbl="node3" presStyleIdx="3" presStyleCnt="57">
        <dgm:presLayoutVars>
          <dgm:chPref val="3"/>
        </dgm:presLayoutVars>
      </dgm:prSet>
      <dgm:spPr/>
    </dgm:pt>
    <dgm:pt modelId="{1AF799E4-E831-48FA-88EA-01D376AF9EF2}" type="pres">
      <dgm:prSet presAssocID="{85D5D4D3-C303-42C5-B4EA-456626E517D1}" presName="rootConnector" presStyleLbl="node3" presStyleIdx="3" presStyleCnt="57"/>
      <dgm:spPr/>
    </dgm:pt>
    <dgm:pt modelId="{CAE50840-18B2-4E43-B68A-A1DE6AE9F0C3}" type="pres">
      <dgm:prSet presAssocID="{85D5D4D3-C303-42C5-B4EA-456626E517D1}" presName="hierChild4" presStyleCnt="0"/>
      <dgm:spPr/>
    </dgm:pt>
    <dgm:pt modelId="{AA57FF25-4EED-4CA0-9B93-A467CBD39A68}" type="pres">
      <dgm:prSet presAssocID="{85D5D4D3-C303-42C5-B4EA-456626E517D1}" presName="hierChild5" presStyleCnt="0"/>
      <dgm:spPr/>
    </dgm:pt>
    <dgm:pt modelId="{5D999F38-3945-4946-A7B8-761E5A4EB758}" type="pres">
      <dgm:prSet presAssocID="{2F46D47B-2247-41E5-AEF1-A97A4F82B4C6}" presName="Name37" presStyleLbl="parChTrans1D3" presStyleIdx="4" presStyleCnt="57"/>
      <dgm:spPr/>
    </dgm:pt>
    <dgm:pt modelId="{B3F9AB2B-A684-4967-94FD-95A3CF6E1257}" type="pres">
      <dgm:prSet presAssocID="{97AD558B-AC71-4D94-8CE9-3408F7805D85}" presName="hierRoot2" presStyleCnt="0">
        <dgm:presLayoutVars>
          <dgm:hierBranch val="init"/>
        </dgm:presLayoutVars>
      </dgm:prSet>
      <dgm:spPr/>
    </dgm:pt>
    <dgm:pt modelId="{1DE3C57F-3BA7-46C1-AF70-23F45D238219}" type="pres">
      <dgm:prSet presAssocID="{97AD558B-AC71-4D94-8CE9-3408F7805D85}" presName="rootComposite" presStyleCnt="0"/>
      <dgm:spPr/>
    </dgm:pt>
    <dgm:pt modelId="{15D25217-CB68-46A9-A1C0-24C6813FBC6D}" type="pres">
      <dgm:prSet presAssocID="{97AD558B-AC71-4D94-8CE9-3408F7805D85}" presName="rootText" presStyleLbl="node3" presStyleIdx="4" presStyleCnt="57">
        <dgm:presLayoutVars>
          <dgm:chPref val="3"/>
        </dgm:presLayoutVars>
      </dgm:prSet>
      <dgm:spPr/>
    </dgm:pt>
    <dgm:pt modelId="{E75CD4A9-1964-40CB-BBBE-6D451602B1C6}" type="pres">
      <dgm:prSet presAssocID="{97AD558B-AC71-4D94-8CE9-3408F7805D85}" presName="rootConnector" presStyleLbl="node3" presStyleIdx="4" presStyleCnt="57"/>
      <dgm:spPr/>
    </dgm:pt>
    <dgm:pt modelId="{BA93C5CB-D433-4991-A713-390D9BE70B5B}" type="pres">
      <dgm:prSet presAssocID="{97AD558B-AC71-4D94-8CE9-3408F7805D85}" presName="hierChild4" presStyleCnt="0"/>
      <dgm:spPr/>
    </dgm:pt>
    <dgm:pt modelId="{045B5F14-77D4-4DBA-B87F-9B09BA2E1142}" type="pres">
      <dgm:prSet presAssocID="{97AD558B-AC71-4D94-8CE9-3408F7805D85}" presName="hierChild5" presStyleCnt="0"/>
      <dgm:spPr/>
    </dgm:pt>
    <dgm:pt modelId="{857A134D-399F-4A97-9B14-219E38F22AEB}" type="pres">
      <dgm:prSet presAssocID="{80368F33-1896-4FF7-BEDB-EB2679997112}" presName="Name37" presStyleLbl="parChTrans1D3" presStyleIdx="5" presStyleCnt="57"/>
      <dgm:spPr/>
    </dgm:pt>
    <dgm:pt modelId="{CDC19586-D79E-464B-BF12-2C2C83756F06}" type="pres">
      <dgm:prSet presAssocID="{D5BB35FB-7652-45A6-A3F2-7A447F8A0779}" presName="hierRoot2" presStyleCnt="0">
        <dgm:presLayoutVars>
          <dgm:hierBranch val="init"/>
        </dgm:presLayoutVars>
      </dgm:prSet>
      <dgm:spPr/>
    </dgm:pt>
    <dgm:pt modelId="{F4C733CD-43B9-4935-B45C-29F0AE9D285F}" type="pres">
      <dgm:prSet presAssocID="{D5BB35FB-7652-45A6-A3F2-7A447F8A0779}" presName="rootComposite" presStyleCnt="0"/>
      <dgm:spPr/>
    </dgm:pt>
    <dgm:pt modelId="{F8BE6831-3F5D-48CB-80DC-3D71152E447C}" type="pres">
      <dgm:prSet presAssocID="{D5BB35FB-7652-45A6-A3F2-7A447F8A0779}" presName="rootText" presStyleLbl="node3" presStyleIdx="5" presStyleCnt="57">
        <dgm:presLayoutVars>
          <dgm:chPref val="3"/>
        </dgm:presLayoutVars>
      </dgm:prSet>
      <dgm:spPr/>
    </dgm:pt>
    <dgm:pt modelId="{35079FC6-256B-492C-B0DE-C1343BBCCD21}" type="pres">
      <dgm:prSet presAssocID="{D5BB35FB-7652-45A6-A3F2-7A447F8A0779}" presName="rootConnector" presStyleLbl="node3" presStyleIdx="5" presStyleCnt="57"/>
      <dgm:spPr/>
    </dgm:pt>
    <dgm:pt modelId="{77086BD6-5DD0-4740-B9E8-69666F5E7568}" type="pres">
      <dgm:prSet presAssocID="{D5BB35FB-7652-45A6-A3F2-7A447F8A0779}" presName="hierChild4" presStyleCnt="0"/>
      <dgm:spPr/>
    </dgm:pt>
    <dgm:pt modelId="{D6960E9B-CBFD-41B1-AEF9-5B93814EAAA5}" type="pres">
      <dgm:prSet presAssocID="{D5BB35FB-7652-45A6-A3F2-7A447F8A0779}" presName="hierChild5" presStyleCnt="0"/>
      <dgm:spPr/>
    </dgm:pt>
    <dgm:pt modelId="{DA1200CF-DC89-4CFB-98D5-2F8E815E7CE9}" type="pres">
      <dgm:prSet presAssocID="{71A455C3-CBA7-44FC-B8DA-DB4CC6CA7A28}" presName="Name37" presStyleLbl="parChTrans1D3" presStyleIdx="6" presStyleCnt="57"/>
      <dgm:spPr/>
    </dgm:pt>
    <dgm:pt modelId="{01BC45E9-C29B-4856-9F01-739719494D36}" type="pres">
      <dgm:prSet presAssocID="{BE767EFA-A564-4942-A49F-5FF91FB930AC}" presName="hierRoot2" presStyleCnt="0">
        <dgm:presLayoutVars>
          <dgm:hierBranch val="init"/>
        </dgm:presLayoutVars>
      </dgm:prSet>
      <dgm:spPr/>
    </dgm:pt>
    <dgm:pt modelId="{14C888AA-3FF6-4D37-B169-4C183E2F09C3}" type="pres">
      <dgm:prSet presAssocID="{BE767EFA-A564-4942-A49F-5FF91FB930AC}" presName="rootComposite" presStyleCnt="0"/>
      <dgm:spPr/>
    </dgm:pt>
    <dgm:pt modelId="{D0E1FDAC-C519-4622-9C2D-871E439ED189}" type="pres">
      <dgm:prSet presAssocID="{BE767EFA-A564-4942-A49F-5FF91FB930AC}" presName="rootText" presStyleLbl="node3" presStyleIdx="6" presStyleCnt="57">
        <dgm:presLayoutVars>
          <dgm:chPref val="3"/>
        </dgm:presLayoutVars>
      </dgm:prSet>
      <dgm:spPr/>
    </dgm:pt>
    <dgm:pt modelId="{985984BD-8FD8-4964-9F17-B4D9760A285A}" type="pres">
      <dgm:prSet presAssocID="{BE767EFA-A564-4942-A49F-5FF91FB930AC}" presName="rootConnector" presStyleLbl="node3" presStyleIdx="6" presStyleCnt="57"/>
      <dgm:spPr/>
    </dgm:pt>
    <dgm:pt modelId="{252D286B-918E-468E-AAEA-FCB0E892353E}" type="pres">
      <dgm:prSet presAssocID="{BE767EFA-A564-4942-A49F-5FF91FB930AC}" presName="hierChild4" presStyleCnt="0"/>
      <dgm:spPr/>
    </dgm:pt>
    <dgm:pt modelId="{B3DD8C2B-7B23-4CF7-9835-830D783A23CC}" type="pres">
      <dgm:prSet presAssocID="{BE767EFA-A564-4942-A49F-5FF91FB930AC}" presName="hierChild5" presStyleCnt="0"/>
      <dgm:spPr/>
    </dgm:pt>
    <dgm:pt modelId="{C0992CF8-943A-4544-B5F0-DAE7995374E3}" type="pres">
      <dgm:prSet presAssocID="{0E8C105D-4020-42C8-A7C6-4237C4B334C7}" presName="Name37" presStyleLbl="parChTrans1D3" presStyleIdx="7" presStyleCnt="57"/>
      <dgm:spPr/>
    </dgm:pt>
    <dgm:pt modelId="{FB2271BB-AB41-4B4F-9654-DDAA07C100BA}" type="pres">
      <dgm:prSet presAssocID="{11EA13C1-59C7-481E-A1A1-F42D82A28EDC}" presName="hierRoot2" presStyleCnt="0">
        <dgm:presLayoutVars>
          <dgm:hierBranch val="init"/>
        </dgm:presLayoutVars>
      </dgm:prSet>
      <dgm:spPr/>
    </dgm:pt>
    <dgm:pt modelId="{2A134592-D47E-43CA-9187-730E246E15E5}" type="pres">
      <dgm:prSet presAssocID="{11EA13C1-59C7-481E-A1A1-F42D82A28EDC}" presName="rootComposite" presStyleCnt="0"/>
      <dgm:spPr/>
    </dgm:pt>
    <dgm:pt modelId="{5063E4BF-2DE7-4904-84AF-72F2014DA543}" type="pres">
      <dgm:prSet presAssocID="{11EA13C1-59C7-481E-A1A1-F42D82A28EDC}" presName="rootText" presStyleLbl="node3" presStyleIdx="7" presStyleCnt="57">
        <dgm:presLayoutVars>
          <dgm:chPref val="3"/>
        </dgm:presLayoutVars>
      </dgm:prSet>
      <dgm:spPr/>
    </dgm:pt>
    <dgm:pt modelId="{7647C82D-2961-43C9-8474-6AE9589A8951}" type="pres">
      <dgm:prSet presAssocID="{11EA13C1-59C7-481E-A1A1-F42D82A28EDC}" presName="rootConnector" presStyleLbl="node3" presStyleIdx="7" presStyleCnt="57"/>
      <dgm:spPr/>
    </dgm:pt>
    <dgm:pt modelId="{B2DB83D2-E5D5-4823-B8B1-72D6D13D8BBB}" type="pres">
      <dgm:prSet presAssocID="{11EA13C1-59C7-481E-A1A1-F42D82A28EDC}" presName="hierChild4" presStyleCnt="0"/>
      <dgm:spPr/>
    </dgm:pt>
    <dgm:pt modelId="{CD27B518-A0C2-4EC8-B900-E01A1913F0A7}" type="pres">
      <dgm:prSet presAssocID="{11EA13C1-59C7-481E-A1A1-F42D82A28EDC}" presName="hierChild5" presStyleCnt="0"/>
      <dgm:spPr/>
    </dgm:pt>
    <dgm:pt modelId="{6CDF7D7D-492F-4DEC-90E8-55110F29CF28}" type="pres">
      <dgm:prSet presAssocID="{4BDCCDD7-6C49-4433-BA87-D1815E66C6BB}" presName="Name37" presStyleLbl="parChTrans1D3" presStyleIdx="8" presStyleCnt="57"/>
      <dgm:spPr/>
    </dgm:pt>
    <dgm:pt modelId="{FFBA5FFA-EAE8-4EEF-B952-5C49BD32DFA9}" type="pres">
      <dgm:prSet presAssocID="{87428B4F-913F-4188-AB24-5FE3F36D272E}" presName="hierRoot2" presStyleCnt="0">
        <dgm:presLayoutVars>
          <dgm:hierBranch val="init"/>
        </dgm:presLayoutVars>
      </dgm:prSet>
      <dgm:spPr/>
    </dgm:pt>
    <dgm:pt modelId="{D8020DB4-5DA2-4809-B9AC-85E2849EA337}" type="pres">
      <dgm:prSet presAssocID="{87428B4F-913F-4188-AB24-5FE3F36D272E}" presName="rootComposite" presStyleCnt="0"/>
      <dgm:spPr/>
    </dgm:pt>
    <dgm:pt modelId="{4D034C84-E4EB-4EE2-8001-E2397FAE88EC}" type="pres">
      <dgm:prSet presAssocID="{87428B4F-913F-4188-AB24-5FE3F36D272E}" presName="rootText" presStyleLbl="node3" presStyleIdx="8" presStyleCnt="57">
        <dgm:presLayoutVars>
          <dgm:chPref val="3"/>
        </dgm:presLayoutVars>
      </dgm:prSet>
      <dgm:spPr/>
    </dgm:pt>
    <dgm:pt modelId="{D3E45AB5-3476-4D0C-BC7B-3924D7C8BB67}" type="pres">
      <dgm:prSet presAssocID="{87428B4F-913F-4188-AB24-5FE3F36D272E}" presName="rootConnector" presStyleLbl="node3" presStyleIdx="8" presStyleCnt="57"/>
      <dgm:spPr/>
    </dgm:pt>
    <dgm:pt modelId="{2D6F9B2E-D7B0-4F9C-8E1E-BA1EA0CF0E1C}" type="pres">
      <dgm:prSet presAssocID="{87428B4F-913F-4188-AB24-5FE3F36D272E}" presName="hierChild4" presStyleCnt="0"/>
      <dgm:spPr/>
    </dgm:pt>
    <dgm:pt modelId="{9FAB4259-AA8D-4620-A2D0-A401F857DCF7}" type="pres">
      <dgm:prSet presAssocID="{87428B4F-913F-4188-AB24-5FE3F36D272E}" presName="hierChild5" presStyleCnt="0"/>
      <dgm:spPr/>
    </dgm:pt>
    <dgm:pt modelId="{5C2A37CF-AB61-442C-BDDF-04D806DD055D}" type="pres">
      <dgm:prSet presAssocID="{5D3ACC72-F255-41AD-916B-48843E37B0AF}" presName="hierChild5" presStyleCnt="0"/>
      <dgm:spPr/>
    </dgm:pt>
    <dgm:pt modelId="{871F78C3-584B-4815-9A1F-4CE1D423B3BB}" type="pres">
      <dgm:prSet presAssocID="{43D008EE-BC72-4620-B4E2-8F18279F964A}" presName="Name37" presStyleLbl="parChTrans1D2" presStyleIdx="1" presStyleCnt="6"/>
      <dgm:spPr/>
    </dgm:pt>
    <dgm:pt modelId="{BCBF76D2-481F-41FE-B2FF-AEEEF379596A}" type="pres">
      <dgm:prSet presAssocID="{B7C06C81-BFC0-4159-BC98-D7E30DC0B80C}" presName="hierRoot2" presStyleCnt="0">
        <dgm:presLayoutVars>
          <dgm:hierBranch val="init"/>
        </dgm:presLayoutVars>
      </dgm:prSet>
      <dgm:spPr/>
    </dgm:pt>
    <dgm:pt modelId="{B1E761A6-1073-40AB-9448-D59B7D7BDB83}" type="pres">
      <dgm:prSet presAssocID="{B7C06C81-BFC0-4159-BC98-D7E30DC0B80C}" presName="rootComposite" presStyleCnt="0"/>
      <dgm:spPr/>
    </dgm:pt>
    <dgm:pt modelId="{4ADB424A-3BB5-42E3-8D47-FE74419DB3CD}" type="pres">
      <dgm:prSet presAssocID="{B7C06C81-BFC0-4159-BC98-D7E30DC0B80C}" presName="rootText" presStyleLbl="node2" presStyleIdx="1" presStyleCnt="6">
        <dgm:presLayoutVars>
          <dgm:chPref val="3"/>
        </dgm:presLayoutVars>
      </dgm:prSet>
      <dgm:spPr/>
    </dgm:pt>
    <dgm:pt modelId="{E00F3A6B-0059-49AC-BB7D-2D22506E890F}" type="pres">
      <dgm:prSet presAssocID="{B7C06C81-BFC0-4159-BC98-D7E30DC0B80C}" presName="rootConnector" presStyleLbl="node2" presStyleIdx="1" presStyleCnt="6"/>
      <dgm:spPr/>
    </dgm:pt>
    <dgm:pt modelId="{35A7E14B-BCFB-448E-9E52-9B563D991301}" type="pres">
      <dgm:prSet presAssocID="{B7C06C81-BFC0-4159-BC98-D7E30DC0B80C}" presName="hierChild4" presStyleCnt="0"/>
      <dgm:spPr/>
    </dgm:pt>
    <dgm:pt modelId="{7C32F9ED-9634-4B99-A682-76BF226851C6}" type="pres">
      <dgm:prSet presAssocID="{27D68475-F514-4436-8AD1-660767999315}" presName="Name37" presStyleLbl="parChTrans1D3" presStyleIdx="9" presStyleCnt="57"/>
      <dgm:spPr/>
    </dgm:pt>
    <dgm:pt modelId="{9D477033-8055-475F-82AF-A9C4F19D6B46}" type="pres">
      <dgm:prSet presAssocID="{4FEB5296-E2E7-4A1B-8967-F4F1F3F5F29E}" presName="hierRoot2" presStyleCnt="0">
        <dgm:presLayoutVars>
          <dgm:hierBranch val="init"/>
        </dgm:presLayoutVars>
      </dgm:prSet>
      <dgm:spPr/>
    </dgm:pt>
    <dgm:pt modelId="{B40A7CEE-CBA9-4B56-9B63-3881FD47902E}" type="pres">
      <dgm:prSet presAssocID="{4FEB5296-E2E7-4A1B-8967-F4F1F3F5F29E}" presName="rootComposite" presStyleCnt="0"/>
      <dgm:spPr/>
    </dgm:pt>
    <dgm:pt modelId="{6FDA29CF-F497-438A-ACD6-B04B562F25A3}" type="pres">
      <dgm:prSet presAssocID="{4FEB5296-E2E7-4A1B-8967-F4F1F3F5F29E}" presName="rootText" presStyleLbl="node3" presStyleIdx="9" presStyleCnt="57">
        <dgm:presLayoutVars>
          <dgm:chPref val="3"/>
        </dgm:presLayoutVars>
      </dgm:prSet>
      <dgm:spPr/>
    </dgm:pt>
    <dgm:pt modelId="{65DE9F16-E31A-41D6-A70E-10AC0AF89A5E}" type="pres">
      <dgm:prSet presAssocID="{4FEB5296-E2E7-4A1B-8967-F4F1F3F5F29E}" presName="rootConnector" presStyleLbl="node3" presStyleIdx="9" presStyleCnt="57"/>
      <dgm:spPr/>
    </dgm:pt>
    <dgm:pt modelId="{DDB5E17C-C0F0-4E93-B660-4F3E3D57F937}" type="pres">
      <dgm:prSet presAssocID="{4FEB5296-E2E7-4A1B-8967-F4F1F3F5F29E}" presName="hierChild4" presStyleCnt="0"/>
      <dgm:spPr/>
    </dgm:pt>
    <dgm:pt modelId="{1913E6B9-701B-44C0-BC3A-9CB5C9EDFFCD}" type="pres">
      <dgm:prSet presAssocID="{4FEB5296-E2E7-4A1B-8967-F4F1F3F5F29E}" presName="hierChild5" presStyleCnt="0"/>
      <dgm:spPr/>
    </dgm:pt>
    <dgm:pt modelId="{B3113B5C-32EC-4C18-A277-64FF80316D77}" type="pres">
      <dgm:prSet presAssocID="{81CFA6BB-1984-4BA9-8134-10F12D5EF2BB}" presName="Name37" presStyleLbl="parChTrans1D3" presStyleIdx="10" presStyleCnt="57"/>
      <dgm:spPr/>
    </dgm:pt>
    <dgm:pt modelId="{F19031C3-D7D1-48F9-AA62-3264FCCB8241}" type="pres">
      <dgm:prSet presAssocID="{E3AE93AF-3DA5-43A6-A7C9-57714E5128E5}" presName="hierRoot2" presStyleCnt="0">
        <dgm:presLayoutVars>
          <dgm:hierBranch val="init"/>
        </dgm:presLayoutVars>
      </dgm:prSet>
      <dgm:spPr/>
    </dgm:pt>
    <dgm:pt modelId="{A3C71B60-EE41-4BB8-B141-18257165D1F2}" type="pres">
      <dgm:prSet presAssocID="{E3AE93AF-3DA5-43A6-A7C9-57714E5128E5}" presName="rootComposite" presStyleCnt="0"/>
      <dgm:spPr/>
    </dgm:pt>
    <dgm:pt modelId="{B01C3B44-F196-4A75-BD6C-3CC1BD3EE32B}" type="pres">
      <dgm:prSet presAssocID="{E3AE93AF-3DA5-43A6-A7C9-57714E5128E5}" presName="rootText" presStyleLbl="node3" presStyleIdx="10" presStyleCnt="57">
        <dgm:presLayoutVars>
          <dgm:chPref val="3"/>
        </dgm:presLayoutVars>
      </dgm:prSet>
      <dgm:spPr/>
    </dgm:pt>
    <dgm:pt modelId="{BD965F2E-5624-404A-9C00-D25285DA3D79}" type="pres">
      <dgm:prSet presAssocID="{E3AE93AF-3DA5-43A6-A7C9-57714E5128E5}" presName="rootConnector" presStyleLbl="node3" presStyleIdx="10" presStyleCnt="57"/>
      <dgm:spPr/>
    </dgm:pt>
    <dgm:pt modelId="{B8DE0CEB-D57C-436C-B4BB-6B71E694C909}" type="pres">
      <dgm:prSet presAssocID="{E3AE93AF-3DA5-43A6-A7C9-57714E5128E5}" presName="hierChild4" presStyleCnt="0"/>
      <dgm:spPr/>
    </dgm:pt>
    <dgm:pt modelId="{A75780D2-1FF2-49DE-ADFB-DE12D6A60A4F}" type="pres">
      <dgm:prSet presAssocID="{E3AE93AF-3DA5-43A6-A7C9-57714E5128E5}" presName="hierChild5" presStyleCnt="0"/>
      <dgm:spPr/>
    </dgm:pt>
    <dgm:pt modelId="{94C4DF80-4DB7-450D-819B-8752BE198516}" type="pres">
      <dgm:prSet presAssocID="{344C2C73-6C37-446E-A183-05CF99920C03}" presName="Name37" presStyleLbl="parChTrans1D3" presStyleIdx="11" presStyleCnt="57"/>
      <dgm:spPr/>
    </dgm:pt>
    <dgm:pt modelId="{4F7A5C71-EB79-41CC-A62D-862EC20A4088}" type="pres">
      <dgm:prSet presAssocID="{87B540DA-C200-41FA-A966-DEF4060C3A4F}" presName="hierRoot2" presStyleCnt="0">
        <dgm:presLayoutVars>
          <dgm:hierBranch val="init"/>
        </dgm:presLayoutVars>
      </dgm:prSet>
      <dgm:spPr/>
    </dgm:pt>
    <dgm:pt modelId="{AE25C62A-C854-4143-B788-771A81920AB6}" type="pres">
      <dgm:prSet presAssocID="{87B540DA-C200-41FA-A966-DEF4060C3A4F}" presName="rootComposite" presStyleCnt="0"/>
      <dgm:spPr/>
    </dgm:pt>
    <dgm:pt modelId="{FFB61F28-C21C-4647-B0C1-25806A2E818D}" type="pres">
      <dgm:prSet presAssocID="{87B540DA-C200-41FA-A966-DEF4060C3A4F}" presName="rootText" presStyleLbl="node3" presStyleIdx="11" presStyleCnt="57">
        <dgm:presLayoutVars>
          <dgm:chPref val="3"/>
        </dgm:presLayoutVars>
      </dgm:prSet>
      <dgm:spPr/>
    </dgm:pt>
    <dgm:pt modelId="{AE2C9749-9D8C-41D2-A80F-DBC6D30484B4}" type="pres">
      <dgm:prSet presAssocID="{87B540DA-C200-41FA-A966-DEF4060C3A4F}" presName="rootConnector" presStyleLbl="node3" presStyleIdx="11" presStyleCnt="57"/>
      <dgm:spPr/>
    </dgm:pt>
    <dgm:pt modelId="{81063BF9-BDEB-47A0-99EC-FA001A959223}" type="pres">
      <dgm:prSet presAssocID="{87B540DA-C200-41FA-A966-DEF4060C3A4F}" presName="hierChild4" presStyleCnt="0"/>
      <dgm:spPr/>
    </dgm:pt>
    <dgm:pt modelId="{54B0ABFD-808A-464F-9608-5C52C8DFED6B}" type="pres">
      <dgm:prSet presAssocID="{87B540DA-C200-41FA-A966-DEF4060C3A4F}" presName="hierChild5" presStyleCnt="0"/>
      <dgm:spPr/>
    </dgm:pt>
    <dgm:pt modelId="{A02A93EE-666E-4718-844A-3803EEF79FA1}" type="pres">
      <dgm:prSet presAssocID="{501C9F38-A2F1-47C0-85F6-F4BBA69FD3DA}" presName="Name37" presStyleLbl="parChTrans1D3" presStyleIdx="12" presStyleCnt="57"/>
      <dgm:spPr/>
    </dgm:pt>
    <dgm:pt modelId="{00B72EB7-73D2-4E0A-A54D-7FEF14652333}" type="pres">
      <dgm:prSet presAssocID="{C20A7308-7EB2-440A-99E8-EC9196BC2D71}" presName="hierRoot2" presStyleCnt="0">
        <dgm:presLayoutVars>
          <dgm:hierBranch val="init"/>
        </dgm:presLayoutVars>
      </dgm:prSet>
      <dgm:spPr/>
    </dgm:pt>
    <dgm:pt modelId="{0479A0CD-D2B6-4371-A172-0393019C9859}" type="pres">
      <dgm:prSet presAssocID="{C20A7308-7EB2-440A-99E8-EC9196BC2D71}" presName="rootComposite" presStyleCnt="0"/>
      <dgm:spPr/>
    </dgm:pt>
    <dgm:pt modelId="{F0C0220A-BF7E-4EB3-85D2-9798ED9F1058}" type="pres">
      <dgm:prSet presAssocID="{C20A7308-7EB2-440A-99E8-EC9196BC2D71}" presName="rootText" presStyleLbl="node3" presStyleIdx="12" presStyleCnt="57">
        <dgm:presLayoutVars>
          <dgm:chPref val="3"/>
        </dgm:presLayoutVars>
      </dgm:prSet>
      <dgm:spPr/>
    </dgm:pt>
    <dgm:pt modelId="{86290673-3083-4536-BF2F-3F3AC0A91477}" type="pres">
      <dgm:prSet presAssocID="{C20A7308-7EB2-440A-99E8-EC9196BC2D71}" presName="rootConnector" presStyleLbl="node3" presStyleIdx="12" presStyleCnt="57"/>
      <dgm:spPr/>
    </dgm:pt>
    <dgm:pt modelId="{66CF8A00-4A4C-4615-A0B4-E9E99D0D8B93}" type="pres">
      <dgm:prSet presAssocID="{C20A7308-7EB2-440A-99E8-EC9196BC2D71}" presName="hierChild4" presStyleCnt="0"/>
      <dgm:spPr/>
    </dgm:pt>
    <dgm:pt modelId="{50B13AED-0718-4457-8E23-7107D03BF681}" type="pres">
      <dgm:prSet presAssocID="{C20A7308-7EB2-440A-99E8-EC9196BC2D71}" presName="hierChild5" presStyleCnt="0"/>
      <dgm:spPr/>
    </dgm:pt>
    <dgm:pt modelId="{5822EA83-DDDA-44E0-AA2A-24C7416FEA2B}" type="pres">
      <dgm:prSet presAssocID="{99CE22FE-444C-4936-B1CD-4F3A3F8F5019}" presName="Name37" presStyleLbl="parChTrans1D3" presStyleIdx="13" presStyleCnt="57"/>
      <dgm:spPr/>
    </dgm:pt>
    <dgm:pt modelId="{A701FDAB-8CC5-4EC4-87B8-67D18CBF01EF}" type="pres">
      <dgm:prSet presAssocID="{D78C693F-35A7-4071-B657-8C97DCD49F46}" presName="hierRoot2" presStyleCnt="0">
        <dgm:presLayoutVars>
          <dgm:hierBranch val="init"/>
        </dgm:presLayoutVars>
      </dgm:prSet>
      <dgm:spPr/>
    </dgm:pt>
    <dgm:pt modelId="{024AE37D-9CC7-4132-BC63-BC16B7ADFA60}" type="pres">
      <dgm:prSet presAssocID="{D78C693F-35A7-4071-B657-8C97DCD49F46}" presName="rootComposite" presStyleCnt="0"/>
      <dgm:spPr/>
    </dgm:pt>
    <dgm:pt modelId="{633B0380-0A97-45CE-82F3-C2831E892987}" type="pres">
      <dgm:prSet presAssocID="{D78C693F-35A7-4071-B657-8C97DCD49F46}" presName="rootText" presStyleLbl="node3" presStyleIdx="13" presStyleCnt="57">
        <dgm:presLayoutVars>
          <dgm:chPref val="3"/>
        </dgm:presLayoutVars>
      </dgm:prSet>
      <dgm:spPr/>
    </dgm:pt>
    <dgm:pt modelId="{587844CD-3D1C-4160-89B8-49334AE1BEA7}" type="pres">
      <dgm:prSet presAssocID="{D78C693F-35A7-4071-B657-8C97DCD49F46}" presName="rootConnector" presStyleLbl="node3" presStyleIdx="13" presStyleCnt="57"/>
      <dgm:spPr/>
    </dgm:pt>
    <dgm:pt modelId="{07ECEA99-61F2-4967-9459-2A1A83167E07}" type="pres">
      <dgm:prSet presAssocID="{D78C693F-35A7-4071-B657-8C97DCD49F46}" presName="hierChild4" presStyleCnt="0"/>
      <dgm:spPr/>
    </dgm:pt>
    <dgm:pt modelId="{4B9E0218-81ED-474D-AE61-2359DAA1AAFE}" type="pres">
      <dgm:prSet presAssocID="{D78C693F-35A7-4071-B657-8C97DCD49F46}" presName="hierChild5" presStyleCnt="0"/>
      <dgm:spPr/>
    </dgm:pt>
    <dgm:pt modelId="{A30537A4-F939-431E-8ADF-DFA17D3855DE}" type="pres">
      <dgm:prSet presAssocID="{AFFA772F-6F35-423F-BEA1-AC1458D3D970}" presName="Name37" presStyleLbl="parChTrans1D3" presStyleIdx="14" presStyleCnt="57"/>
      <dgm:spPr/>
    </dgm:pt>
    <dgm:pt modelId="{612D96D4-FC78-4ACC-A7CB-3880A7FD1BB0}" type="pres">
      <dgm:prSet presAssocID="{162814C1-2729-4097-99BE-EDEB4D89A890}" presName="hierRoot2" presStyleCnt="0">
        <dgm:presLayoutVars>
          <dgm:hierBranch val="init"/>
        </dgm:presLayoutVars>
      </dgm:prSet>
      <dgm:spPr/>
    </dgm:pt>
    <dgm:pt modelId="{C0AA2DCA-AC9C-44AC-921E-5A7BEFC0F9D2}" type="pres">
      <dgm:prSet presAssocID="{162814C1-2729-4097-99BE-EDEB4D89A890}" presName="rootComposite" presStyleCnt="0"/>
      <dgm:spPr/>
    </dgm:pt>
    <dgm:pt modelId="{F1732D85-0AFC-4DBA-9AB9-ADEACE149098}" type="pres">
      <dgm:prSet presAssocID="{162814C1-2729-4097-99BE-EDEB4D89A890}" presName="rootText" presStyleLbl="node3" presStyleIdx="14" presStyleCnt="57">
        <dgm:presLayoutVars>
          <dgm:chPref val="3"/>
        </dgm:presLayoutVars>
      </dgm:prSet>
      <dgm:spPr/>
    </dgm:pt>
    <dgm:pt modelId="{FB97BDA4-0FE5-4A71-890A-2990A69B9403}" type="pres">
      <dgm:prSet presAssocID="{162814C1-2729-4097-99BE-EDEB4D89A890}" presName="rootConnector" presStyleLbl="node3" presStyleIdx="14" presStyleCnt="57"/>
      <dgm:spPr/>
    </dgm:pt>
    <dgm:pt modelId="{36BB1130-AB42-41E2-8D66-AAEECEDCA901}" type="pres">
      <dgm:prSet presAssocID="{162814C1-2729-4097-99BE-EDEB4D89A890}" presName="hierChild4" presStyleCnt="0"/>
      <dgm:spPr/>
    </dgm:pt>
    <dgm:pt modelId="{B45D1F87-79A3-42A8-B4E7-1C635C387832}" type="pres">
      <dgm:prSet presAssocID="{162814C1-2729-4097-99BE-EDEB4D89A890}" presName="hierChild5" presStyleCnt="0"/>
      <dgm:spPr/>
    </dgm:pt>
    <dgm:pt modelId="{CBC45F28-CB89-495E-AAED-6B6E27AB2648}" type="pres">
      <dgm:prSet presAssocID="{395297E3-50D7-4592-8009-F01CE362AB04}" presName="Name37" presStyleLbl="parChTrans1D3" presStyleIdx="15" presStyleCnt="57"/>
      <dgm:spPr/>
    </dgm:pt>
    <dgm:pt modelId="{CE925789-3126-4D18-ADCC-BE7744D05D03}" type="pres">
      <dgm:prSet presAssocID="{72D7F628-9F3A-44D3-AB20-51A8B3FC269A}" presName="hierRoot2" presStyleCnt="0">
        <dgm:presLayoutVars>
          <dgm:hierBranch val="init"/>
        </dgm:presLayoutVars>
      </dgm:prSet>
      <dgm:spPr/>
    </dgm:pt>
    <dgm:pt modelId="{6044E677-2750-484A-BCE6-F0D191D4D160}" type="pres">
      <dgm:prSet presAssocID="{72D7F628-9F3A-44D3-AB20-51A8B3FC269A}" presName="rootComposite" presStyleCnt="0"/>
      <dgm:spPr/>
    </dgm:pt>
    <dgm:pt modelId="{9BC79A43-09E5-4991-B9C8-3B99790D008D}" type="pres">
      <dgm:prSet presAssocID="{72D7F628-9F3A-44D3-AB20-51A8B3FC269A}" presName="rootText" presStyleLbl="node3" presStyleIdx="15" presStyleCnt="57">
        <dgm:presLayoutVars>
          <dgm:chPref val="3"/>
        </dgm:presLayoutVars>
      </dgm:prSet>
      <dgm:spPr/>
    </dgm:pt>
    <dgm:pt modelId="{C3A51E71-0750-48EB-BC1B-47C12DC35709}" type="pres">
      <dgm:prSet presAssocID="{72D7F628-9F3A-44D3-AB20-51A8B3FC269A}" presName="rootConnector" presStyleLbl="node3" presStyleIdx="15" presStyleCnt="57"/>
      <dgm:spPr/>
    </dgm:pt>
    <dgm:pt modelId="{4A89E853-E28B-467B-96E3-F5D58F24E380}" type="pres">
      <dgm:prSet presAssocID="{72D7F628-9F3A-44D3-AB20-51A8B3FC269A}" presName="hierChild4" presStyleCnt="0"/>
      <dgm:spPr/>
    </dgm:pt>
    <dgm:pt modelId="{2E2E98A7-2AEF-4A69-9807-F52B6931D7CD}" type="pres">
      <dgm:prSet presAssocID="{72D7F628-9F3A-44D3-AB20-51A8B3FC269A}" presName="hierChild5" presStyleCnt="0"/>
      <dgm:spPr/>
    </dgm:pt>
    <dgm:pt modelId="{79BDE25E-6760-4234-8F03-0AA1BE3FE44E}" type="pres">
      <dgm:prSet presAssocID="{5B23925F-78EC-439B-A05B-BC2F8167F68A}" presName="Name37" presStyleLbl="parChTrans1D3" presStyleIdx="16" presStyleCnt="57"/>
      <dgm:spPr/>
    </dgm:pt>
    <dgm:pt modelId="{10F4C35F-5ADA-4AAA-AB47-BD77D4A41C5F}" type="pres">
      <dgm:prSet presAssocID="{C4AE3700-983F-4022-83DF-F73F1C69A07E}" presName="hierRoot2" presStyleCnt="0">
        <dgm:presLayoutVars>
          <dgm:hierBranch val="init"/>
        </dgm:presLayoutVars>
      </dgm:prSet>
      <dgm:spPr/>
    </dgm:pt>
    <dgm:pt modelId="{A17111D0-1C63-4482-A2F7-9CF8B792B5D7}" type="pres">
      <dgm:prSet presAssocID="{C4AE3700-983F-4022-83DF-F73F1C69A07E}" presName="rootComposite" presStyleCnt="0"/>
      <dgm:spPr/>
    </dgm:pt>
    <dgm:pt modelId="{B539F822-DCBC-4699-84DB-2CA8B808AC37}" type="pres">
      <dgm:prSet presAssocID="{C4AE3700-983F-4022-83DF-F73F1C69A07E}" presName="rootText" presStyleLbl="node3" presStyleIdx="16" presStyleCnt="57">
        <dgm:presLayoutVars>
          <dgm:chPref val="3"/>
        </dgm:presLayoutVars>
      </dgm:prSet>
      <dgm:spPr/>
    </dgm:pt>
    <dgm:pt modelId="{DA16CCCF-C773-4D11-B766-6329679F2587}" type="pres">
      <dgm:prSet presAssocID="{C4AE3700-983F-4022-83DF-F73F1C69A07E}" presName="rootConnector" presStyleLbl="node3" presStyleIdx="16" presStyleCnt="57"/>
      <dgm:spPr/>
    </dgm:pt>
    <dgm:pt modelId="{73ACF471-994A-4D78-B0A2-558A1E0801A7}" type="pres">
      <dgm:prSet presAssocID="{C4AE3700-983F-4022-83DF-F73F1C69A07E}" presName="hierChild4" presStyleCnt="0"/>
      <dgm:spPr/>
    </dgm:pt>
    <dgm:pt modelId="{195203EA-103A-4FD1-A4B6-12E4646D7C94}" type="pres">
      <dgm:prSet presAssocID="{C4AE3700-983F-4022-83DF-F73F1C69A07E}" presName="hierChild5" presStyleCnt="0"/>
      <dgm:spPr/>
    </dgm:pt>
    <dgm:pt modelId="{47D955FE-D01D-4927-B8B7-11017150B096}" type="pres">
      <dgm:prSet presAssocID="{F338B1E0-8C4E-4F2F-84EB-AA484925BC65}" presName="Name37" presStyleLbl="parChTrans1D3" presStyleIdx="17" presStyleCnt="57"/>
      <dgm:spPr/>
    </dgm:pt>
    <dgm:pt modelId="{FF2AE9AD-C942-46FC-8651-594B8AFCD8FA}" type="pres">
      <dgm:prSet presAssocID="{50FD0FBE-5B5F-4687-A301-B0D3482EC7CA}" presName="hierRoot2" presStyleCnt="0">
        <dgm:presLayoutVars>
          <dgm:hierBranch val="init"/>
        </dgm:presLayoutVars>
      </dgm:prSet>
      <dgm:spPr/>
    </dgm:pt>
    <dgm:pt modelId="{AA3B8D7B-2CA2-4637-9E66-6633C4C4D9C3}" type="pres">
      <dgm:prSet presAssocID="{50FD0FBE-5B5F-4687-A301-B0D3482EC7CA}" presName="rootComposite" presStyleCnt="0"/>
      <dgm:spPr/>
    </dgm:pt>
    <dgm:pt modelId="{C0F401FC-5F46-4AFD-A4D8-2EBF06C6AE1C}" type="pres">
      <dgm:prSet presAssocID="{50FD0FBE-5B5F-4687-A301-B0D3482EC7CA}" presName="rootText" presStyleLbl="node3" presStyleIdx="17" presStyleCnt="57">
        <dgm:presLayoutVars>
          <dgm:chPref val="3"/>
        </dgm:presLayoutVars>
      </dgm:prSet>
      <dgm:spPr/>
    </dgm:pt>
    <dgm:pt modelId="{5DC8C83B-D174-4F9A-AFC0-8BFD4EF26A93}" type="pres">
      <dgm:prSet presAssocID="{50FD0FBE-5B5F-4687-A301-B0D3482EC7CA}" presName="rootConnector" presStyleLbl="node3" presStyleIdx="17" presStyleCnt="57"/>
      <dgm:spPr/>
    </dgm:pt>
    <dgm:pt modelId="{F24E38CA-50CC-4A9D-862B-BEB147BDED96}" type="pres">
      <dgm:prSet presAssocID="{50FD0FBE-5B5F-4687-A301-B0D3482EC7CA}" presName="hierChild4" presStyleCnt="0"/>
      <dgm:spPr/>
    </dgm:pt>
    <dgm:pt modelId="{A46EB837-D2EC-4DEB-AC79-25CC4A11B6AC}" type="pres">
      <dgm:prSet presAssocID="{50FD0FBE-5B5F-4687-A301-B0D3482EC7CA}" presName="hierChild5" presStyleCnt="0"/>
      <dgm:spPr/>
    </dgm:pt>
    <dgm:pt modelId="{55F97A1E-6B4B-4115-A453-43FDCD27A98D}" type="pres">
      <dgm:prSet presAssocID="{D161CFFE-57FA-43FE-BE0F-38C320AAA203}" presName="Name37" presStyleLbl="parChTrans1D3" presStyleIdx="18" presStyleCnt="57"/>
      <dgm:spPr/>
    </dgm:pt>
    <dgm:pt modelId="{90BC7482-3420-4F6A-899A-BC39866D72CB}" type="pres">
      <dgm:prSet presAssocID="{7E17B9F9-1135-491D-A6EB-157EDF705F36}" presName="hierRoot2" presStyleCnt="0">
        <dgm:presLayoutVars>
          <dgm:hierBranch val="init"/>
        </dgm:presLayoutVars>
      </dgm:prSet>
      <dgm:spPr/>
    </dgm:pt>
    <dgm:pt modelId="{5173D0B8-6B26-4174-82B7-44F899D6B6AD}" type="pres">
      <dgm:prSet presAssocID="{7E17B9F9-1135-491D-A6EB-157EDF705F36}" presName="rootComposite" presStyleCnt="0"/>
      <dgm:spPr/>
    </dgm:pt>
    <dgm:pt modelId="{9E8CB62A-0666-42D8-93EE-68F010CB0C81}" type="pres">
      <dgm:prSet presAssocID="{7E17B9F9-1135-491D-A6EB-157EDF705F36}" presName="rootText" presStyleLbl="node3" presStyleIdx="18" presStyleCnt="57">
        <dgm:presLayoutVars>
          <dgm:chPref val="3"/>
        </dgm:presLayoutVars>
      </dgm:prSet>
      <dgm:spPr/>
    </dgm:pt>
    <dgm:pt modelId="{B2E13523-8230-4E37-9DD6-6882813B7774}" type="pres">
      <dgm:prSet presAssocID="{7E17B9F9-1135-491D-A6EB-157EDF705F36}" presName="rootConnector" presStyleLbl="node3" presStyleIdx="18" presStyleCnt="57"/>
      <dgm:spPr/>
    </dgm:pt>
    <dgm:pt modelId="{CC3A9595-6C8C-4CEB-8EF0-E07E5762CC01}" type="pres">
      <dgm:prSet presAssocID="{7E17B9F9-1135-491D-A6EB-157EDF705F36}" presName="hierChild4" presStyleCnt="0"/>
      <dgm:spPr/>
    </dgm:pt>
    <dgm:pt modelId="{E2DBFD5C-26E7-4B72-9D5E-B1EFB0A6A013}" type="pres">
      <dgm:prSet presAssocID="{7E17B9F9-1135-491D-A6EB-157EDF705F36}" presName="hierChild5" presStyleCnt="0"/>
      <dgm:spPr/>
    </dgm:pt>
    <dgm:pt modelId="{A25F7D7B-6957-40D8-BF7A-0757C71218E0}" type="pres">
      <dgm:prSet presAssocID="{B7C06C81-BFC0-4159-BC98-D7E30DC0B80C}" presName="hierChild5" presStyleCnt="0"/>
      <dgm:spPr/>
    </dgm:pt>
    <dgm:pt modelId="{09D0206F-6EC5-49EF-A68C-04CEB787A81B}" type="pres">
      <dgm:prSet presAssocID="{0E94D4A9-ACFF-42E9-8E2B-67F0A2424604}" presName="Name37" presStyleLbl="parChTrans1D2" presStyleIdx="2" presStyleCnt="6"/>
      <dgm:spPr/>
    </dgm:pt>
    <dgm:pt modelId="{8B94F75E-F32B-44C2-A6CA-DE29A3653A3D}" type="pres">
      <dgm:prSet presAssocID="{4705EA88-33E4-417B-BCB4-97F807FFAC84}" presName="hierRoot2" presStyleCnt="0">
        <dgm:presLayoutVars>
          <dgm:hierBranch val="init"/>
        </dgm:presLayoutVars>
      </dgm:prSet>
      <dgm:spPr/>
    </dgm:pt>
    <dgm:pt modelId="{235C725C-047A-4247-8DAD-169F446DEBBC}" type="pres">
      <dgm:prSet presAssocID="{4705EA88-33E4-417B-BCB4-97F807FFAC84}" presName="rootComposite" presStyleCnt="0"/>
      <dgm:spPr/>
    </dgm:pt>
    <dgm:pt modelId="{1EFEC2AE-1D12-404E-9274-64C7178ECAF3}" type="pres">
      <dgm:prSet presAssocID="{4705EA88-33E4-417B-BCB4-97F807FFAC84}" presName="rootText" presStyleLbl="node2" presStyleIdx="2" presStyleCnt="6">
        <dgm:presLayoutVars>
          <dgm:chPref val="3"/>
        </dgm:presLayoutVars>
      </dgm:prSet>
      <dgm:spPr/>
    </dgm:pt>
    <dgm:pt modelId="{1C5D962E-DCC1-4E1E-9B8E-EB3E2FED1F07}" type="pres">
      <dgm:prSet presAssocID="{4705EA88-33E4-417B-BCB4-97F807FFAC84}" presName="rootConnector" presStyleLbl="node2" presStyleIdx="2" presStyleCnt="6"/>
      <dgm:spPr/>
    </dgm:pt>
    <dgm:pt modelId="{512C3B92-D585-412E-A40D-A69ACDF5FB12}" type="pres">
      <dgm:prSet presAssocID="{4705EA88-33E4-417B-BCB4-97F807FFAC84}" presName="hierChild4" presStyleCnt="0"/>
      <dgm:spPr/>
    </dgm:pt>
    <dgm:pt modelId="{6A8F5B04-E531-4077-8582-1323FA769AE9}" type="pres">
      <dgm:prSet presAssocID="{E3F91D61-B417-4EB2-A512-B60428641EC4}" presName="Name37" presStyleLbl="parChTrans1D3" presStyleIdx="19" presStyleCnt="57"/>
      <dgm:spPr/>
    </dgm:pt>
    <dgm:pt modelId="{FE9C5CE6-00E4-4466-B89C-654B1FC30A25}" type="pres">
      <dgm:prSet presAssocID="{113C999E-E908-4EA9-AF36-1B403207D4C2}" presName="hierRoot2" presStyleCnt="0">
        <dgm:presLayoutVars>
          <dgm:hierBranch val="init"/>
        </dgm:presLayoutVars>
      </dgm:prSet>
      <dgm:spPr/>
    </dgm:pt>
    <dgm:pt modelId="{1289DABD-70CB-42BA-B37B-887986BFCD72}" type="pres">
      <dgm:prSet presAssocID="{113C999E-E908-4EA9-AF36-1B403207D4C2}" presName="rootComposite" presStyleCnt="0"/>
      <dgm:spPr/>
    </dgm:pt>
    <dgm:pt modelId="{CAB76C69-507E-4EA2-9A24-B74289AF3C99}" type="pres">
      <dgm:prSet presAssocID="{113C999E-E908-4EA9-AF36-1B403207D4C2}" presName="rootText" presStyleLbl="node3" presStyleIdx="19" presStyleCnt="57">
        <dgm:presLayoutVars>
          <dgm:chPref val="3"/>
        </dgm:presLayoutVars>
      </dgm:prSet>
      <dgm:spPr/>
    </dgm:pt>
    <dgm:pt modelId="{C5D069E9-CE48-433E-BBE8-B062872A4F74}" type="pres">
      <dgm:prSet presAssocID="{113C999E-E908-4EA9-AF36-1B403207D4C2}" presName="rootConnector" presStyleLbl="node3" presStyleIdx="19" presStyleCnt="57"/>
      <dgm:spPr/>
    </dgm:pt>
    <dgm:pt modelId="{C61FDAF3-7EE8-4F27-9CC8-2880155E5228}" type="pres">
      <dgm:prSet presAssocID="{113C999E-E908-4EA9-AF36-1B403207D4C2}" presName="hierChild4" presStyleCnt="0"/>
      <dgm:spPr/>
    </dgm:pt>
    <dgm:pt modelId="{61A49A31-8610-44BD-90CF-E32CC991FB67}" type="pres">
      <dgm:prSet presAssocID="{113C999E-E908-4EA9-AF36-1B403207D4C2}" presName="hierChild5" presStyleCnt="0"/>
      <dgm:spPr/>
    </dgm:pt>
    <dgm:pt modelId="{4BD6B00C-41A7-4498-95C1-839B189619E5}" type="pres">
      <dgm:prSet presAssocID="{13579EAA-86C0-42B5-A9F2-BD542488F52D}" presName="Name37" presStyleLbl="parChTrans1D3" presStyleIdx="20" presStyleCnt="57"/>
      <dgm:spPr/>
    </dgm:pt>
    <dgm:pt modelId="{B74B165B-79BD-42A9-BE8E-497B9C63347F}" type="pres">
      <dgm:prSet presAssocID="{43F67BDD-6D28-484F-BF7B-F0C259A34492}" presName="hierRoot2" presStyleCnt="0">
        <dgm:presLayoutVars>
          <dgm:hierBranch val="init"/>
        </dgm:presLayoutVars>
      </dgm:prSet>
      <dgm:spPr/>
    </dgm:pt>
    <dgm:pt modelId="{8AF0C7D9-6A6B-42FC-92F9-EC9F788028D8}" type="pres">
      <dgm:prSet presAssocID="{43F67BDD-6D28-484F-BF7B-F0C259A34492}" presName="rootComposite" presStyleCnt="0"/>
      <dgm:spPr/>
    </dgm:pt>
    <dgm:pt modelId="{4933ADB0-2F8E-444D-B90D-86C5E4DBAA06}" type="pres">
      <dgm:prSet presAssocID="{43F67BDD-6D28-484F-BF7B-F0C259A34492}" presName="rootText" presStyleLbl="node3" presStyleIdx="20" presStyleCnt="57">
        <dgm:presLayoutVars>
          <dgm:chPref val="3"/>
        </dgm:presLayoutVars>
      </dgm:prSet>
      <dgm:spPr/>
    </dgm:pt>
    <dgm:pt modelId="{D2D7AF7F-F574-4E8E-BA3A-4E598A9548F1}" type="pres">
      <dgm:prSet presAssocID="{43F67BDD-6D28-484F-BF7B-F0C259A34492}" presName="rootConnector" presStyleLbl="node3" presStyleIdx="20" presStyleCnt="57"/>
      <dgm:spPr/>
    </dgm:pt>
    <dgm:pt modelId="{7040595E-A59E-47F6-9781-0A42D4052023}" type="pres">
      <dgm:prSet presAssocID="{43F67BDD-6D28-484F-BF7B-F0C259A34492}" presName="hierChild4" presStyleCnt="0"/>
      <dgm:spPr/>
    </dgm:pt>
    <dgm:pt modelId="{35830742-E51F-46B9-870C-62BFCDE2F036}" type="pres">
      <dgm:prSet presAssocID="{43F67BDD-6D28-484F-BF7B-F0C259A34492}" presName="hierChild5" presStyleCnt="0"/>
      <dgm:spPr/>
    </dgm:pt>
    <dgm:pt modelId="{190718CD-8C9E-4672-8CC2-6EE59E30BE61}" type="pres">
      <dgm:prSet presAssocID="{3061C553-52D7-45DA-B731-0922E096BC97}" presName="Name37" presStyleLbl="parChTrans1D3" presStyleIdx="21" presStyleCnt="57"/>
      <dgm:spPr/>
    </dgm:pt>
    <dgm:pt modelId="{271ABE8D-029D-4616-A41E-482B43754D81}" type="pres">
      <dgm:prSet presAssocID="{75145357-E746-46AF-8C4C-FAD68A75AF1E}" presName="hierRoot2" presStyleCnt="0">
        <dgm:presLayoutVars>
          <dgm:hierBranch val="init"/>
        </dgm:presLayoutVars>
      </dgm:prSet>
      <dgm:spPr/>
    </dgm:pt>
    <dgm:pt modelId="{E9DDE6EC-52B0-4BDF-83DD-B9E881A885E8}" type="pres">
      <dgm:prSet presAssocID="{75145357-E746-46AF-8C4C-FAD68A75AF1E}" presName="rootComposite" presStyleCnt="0"/>
      <dgm:spPr/>
    </dgm:pt>
    <dgm:pt modelId="{0C47901D-14CE-496E-9A24-5C57DDADC9F9}" type="pres">
      <dgm:prSet presAssocID="{75145357-E746-46AF-8C4C-FAD68A75AF1E}" presName="rootText" presStyleLbl="node3" presStyleIdx="21" presStyleCnt="57">
        <dgm:presLayoutVars>
          <dgm:chPref val="3"/>
        </dgm:presLayoutVars>
      </dgm:prSet>
      <dgm:spPr/>
    </dgm:pt>
    <dgm:pt modelId="{ED632EFC-4888-4A57-8538-7A1F3BB0B5A7}" type="pres">
      <dgm:prSet presAssocID="{75145357-E746-46AF-8C4C-FAD68A75AF1E}" presName="rootConnector" presStyleLbl="node3" presStyleIdx="21" presStyleCnt="57"/>
      <dgm:spPr/>
    </dgm:pt>
    <dgm:pt modelId="{46C97052-CB8D-4697-BC78-891F7F4D7BD5}" type="pres">
      <dgm:prSet presAssocID="{75145357-E746-46AF-8C4C-FAD68A75AF1E}" presName="hierChild4" presStyleCnt="0"/>
      <dgm:spPr/>
    </dgm:pt>
    <dgm:pt modelId="{35A21A4C-BD32-42FB-8E06-0BEA6F8D620F}" type="pres">
      <dgm:prSet presAssocID="{75145357-E746-46AF-8C4C-FAD68A75AF1E}" presName="hierChild5" presStyleCnt="0"/>
      <dgm:spPr/>
    </dgm:pt>
    <dgm:pt modelId="{F0144D12-A024-4E8F-9033-9936CB7BA3CD}" type="pres">
      <dgm:prSet presAssocID="{AF1AFB47-F299-4606-A7FA-B7EBB0BAF649}" presName="Name37" presStyleLbl="parChTrans1D3" presStyleIdx="22" presStyleCnt="57"/>
      <dgm:spPr/>
    </dgm:pt>
    <dgm:pt modelId="{0B568A65-CFAA-419A-B9BF-ABC6E952120B}" type="pres">
      <dgm:prSet presAssocID="{4A6834CA-E4D5-4473-B850-C1C6237A5A9D}" presName="hierRoot2" presStyleCnt="0">
        <dgm:presLayoutVars>
          <dgm:hierBranch val="init"/>
        </dgm:presLayoutVars>
      </dgm:prSet>
      <dgm:spPr/>
    </dgm:pt>
    <dgm:pt modelId="{96212F12-2EC1-4F4C-9DEA-EBFEB7C020C6}" type="pres">
      <dgm:prSet presAssocID="{4A6834CA-E4D5-4473-B850-C1C6237A5A9D}" presName="rootComposite" presStyleCnt="0"/>
      <dgm:spPr/>
    </dgm:pt>
    <dgm:pt modelId="{1F15BC7E-047B-494B-BBAC-0963E703F5CF}" type="pres">
      <dgm:prSet presAssocID="{4A6834CA-E4D5-4473-B850-C1C6237A5A9D}" presName="rootText" presStyleLbl="node3" presStyleIdx="22" presStyleCnt="57">
        <dgm:presLayoutVars>
          <dgm:chPref val="3"/>
        </dgm:presLayoutVars>
      </dgm:prSet>
      <dgm:spPr/>
    </dgm:pt>
    <dgm:pt modelId="{99E1295F-2B37-4E47-8CAC-9BE1BCFF5DE7}" type="pres">
      <dgm:prSet presAssocID="{4A6834CA-E4D5-4473-B850-C1C6237A5A9D}" presName="rootConnector" presStyleLbl="node3" presStyleIdx="22" presStyleCnt="57"/>
      <dgm:spPr/>
    </dgm:pt>
    <dgm:pt modelId="{5E058F9D-43C0-4C1E-A7D0-5743DBAFB182}" type="pres">
      <dgm:prSet presAssocID="{4A6834CA-E4D5-4473-B850-C1C6237A5A9D}" presName="hierChild4" presStyleCnt="0"/>
      <dgm:spPr/>
    </dgm:pt>
    <dgm:pt modelId="{5BE4509B-4EC6-4010-91CF-4BF4AF55B539}" type="pres">
      <dgm:prSet presAssocID="{4A6834CA-E4D5-4473-B850-C1C6237A5A9D}" presName="hierChild5" presStyleCnt="0"/>
      <dgm:spPr/>
    </dgm:pt>
    <dgm:pt modelId="{DAE0D3FF-0E3E-4311-8684-979A07DC0481}" type="pres">
      <dgm:prSet presAssocID="{A638C601-7827-42A4-8021-098D260DCFDE}" presName="Name37" presStyleLbl="parChTrans1D3" presStyleIdx="23" presStyleCnt="57"/>
      <dgm:spPr/>
    </dgm:pt>
    <dgm:pt modelId="{CD55E446-8617-4010-9CA0-4BE6BD06AA0A}" type="pres">
      <dgm:prSet presAssocID="{3A2E2AB3-0B80-4B93-BC67-B7076F8E95A9}" presName="hierRoot2" presStyleCnt="0">
        <dgm:presLayoutVars>
          <dgm:hierBranch val="init"/>
        </dgm:presLayoutVars>
      </dgm:prSet>
      <dgm:spPr/>
    </dgm:pt>
    <dgm:pt modelId="{5441C548-8405-48E9-AA73-3080A0B9EA9F}" type="pres">
      <dgm:prSet presAssocID="{3A2E2AB3-0B80-4B93-BC67-B7076F8E95A9}" presName="rootComposite" presStyleCnt="0"/>
      <dgm:spPr/>
    </dgm:pt>
    <dgm:pt modelId="{C3C150F1-8F67-4F52-B805-F01DB3C9C830}" type="pres">
      <dgm:prSet presAssocID="{3A2E2AB3-0B80-4B93-BC67-B7076F8E95A9}" presName="rootText" presStyleLbl="node3" presStyleIdx="23" presStyleCnt="57">
        <dgm:presLayoutVars>
          <dgm:chPref val="3"/>
        </dgm:presLayoutVars>
      </dgm:prSet>
      <dgm:spPr/>
    </dgm:pt>
    <dgm:pt modelId="{2ECC42D6-FE8A-4299-BD90-F7BBEB5BA7C0}" type="pres">
      <dgm:prSet presAssocID="{3A2E2AB3-0B80-4B93-BC67-B7076F8E95A9}" presName="rootConnector" presStyleLbl="node3" presStyleIdx="23" presStyleCnt="57"/>
      <dgm:spPr/>
    </dgm:pt>
    <dgm:pt modelId="{D3202562-171E-4817-A55D-29768C5E479E}" type="pres">
      <dgm:prSet presAssocID="{3A2E2AB3-0B80-4B93-BC67-B7076F8E95A9}" presName="hierChild4" presStyleCnt="0"/>
      <dgm:spPr/>
    </dgm:pt>
    <dgm:pt modelId="{F473043D-6C4D-4399-A63E-776EB5EB7E01}" type="pres">
      <dgm:prSet presAssocID="{3A2E2AB3-0B80-4B93-BC67-B7076F8E95A9}" presName="hierChild5" presStyleCnt="0"/>
      <dgm:spPr/>
    </dgm:pt>
    <dgm:pt modelId="{564D2BC2-78AC-456E-B13B-E3EE35F9D819}" type="pres">
      <dgm:prSet presAssocID="{E0F8243D-A174-4DCC-AE0B-37B34A23126E}" presName="Name37" presStyleLbl="parChTrans1D3" presStyleIdx="24" presStyleCnt="57"/>
      <dgm:spPr/>
    </dgm:pt>
    <dgm:pt modelId="{CE0C6A3F-C5CE-431A-85F7-629FE4097CEC}" type="pres">
      <dgm:prSet presAssocID="{62814068-4336-4AA1-BE9B-702778469C54}" presName="hierRoot2" presStyleCnt="0">
        <dgm:presLayoutVars>
          <dgm:hierBranch val="init"/>
        </dgm:presLayoutVars>
      </dgm:prSet>
      <dgm:spPr/>
    </dgm:pt>
    <dgm:pt modelId="{92EA4C3E-779F-4E5C-9BE3-12B16F75A326}" type="pres">
      <dgm:prSet presAssocID="{62814068-4336-4AA1-BE9B-702778469C54}" presName="rootComposite" presStyleCnt="0"/>
      <dgm:spPr/>
    </dgm:pt>
    <dgm:pt modelId="{EE5420A4-C8BF-4D87-A4CC-FB128B8D9BAF}" type="pres">
      <dgm:prSet presAssocID="{62814068-4336-4AA1-BE9B-702778469C54}" presName="rootText" presStyleLbl="node3" presStyleIdx="24" presStyleCnt="57">
        <dgm:presLayoutVars>
          <dgm:chPref val="3"/>
        </dgm:presLayoutVars>
      </dgm:prSet>
      <dgm:spPr/>
    </dgm:pt>
    <dgm:pt modelId="{616170C5-467B-4857-8D08-991CF667B5D8}" type="pres">
      <dgm:prSet presAssocID="{62814068-4336-4AA1-BE9B-702778469C54}" presName="rootConnector" presStyleLbl="node3" presStyleIdx="24" presStyleCnt="57"/>
      <dgm:spPr/>
    </dgm:pt>
    <dgm:pt modelId="{53F134D9-EF36-4DCE-AA0E-8A766FC5BF9E}" type="pres">
      <dgm:prSet presAssocID="{62814068-4336-4AA1-BE9B-702778469C54}" presName="hierChild4" presStyleCnt="0"/>
      <dgm:spPr/>
    </dgm:pt>
    <dgm:pt modelId="{E9327D25-2D0C-4B3D-A348-DDA97E61E240}" type="pres">
      <dgm:prSet presAssocID="{62814068-4336-4AA1-BE9B-702778469C54}" presName="hierChild5" presStyleCnt="0"/>
      <dgm:spPr/>
    </dgm:pt>
    <dgm:pt modelId="{42FD839D-191C-44E9-89FE-B059E0350ED6}" type="pres">
      <dgm:prSet presAssocID="{7CB13670-7EAD-400E-A697-97631D976D4F}" presName="Name37" presStyleLbl="parChTrans1D3" presStyleIdx="25" presStyleCnt="57"/>
      <dgm:spPr/>
    </dgm:pt>
    <dgm:pt modelId="{9E6D60F7-562B-4B94-AE35-41BAC528DA90}" type="pres">
      <dgm:prSet presAssocID="{B7F72F2E-F906-4D78-9AF8-B4DE342F63D0}" presName="hierRoot2" presStyleCnt="0">
        <dgm:presLayoutVars>
          <dgm:hierBranch val="init"/>
        </dgm:presLayoutVars>
      </dgm:prSet>
      <dgm:spPr/>
    </dgm:pt>
    <dgm:pt modelId="{1D615B18-B982-4071-AE21-E363AED9BC80}" type="pres">
      <dgm:prSet presAssocID="{B7F72F2E-F906-4D78-9AF8-B4DE342F63D0}" presName="rootComposite" presStyleCnt="0"/>
      <dgm:spPr/>
    </dgm:pt>
    <dgm:pt modelId="{0B97810A-BF6A-4489-9C5B-B9B39E40D9A1}" type="pres">
      <dgm:prSet presAssocID="{B7F72F2E-F906-4D78-9AF8-B4DE342F63D0}" presName="rootText" presStyleLbl="node3" presStyleIdx="25" presStyleCnt="57">
        <dgm:presLayoutVars>
          <dgm:chPref val="3"/>
        </dgm:presLayoutVars>
      </dgm:prSet>
      <dgm:spPr/>
    </dgm:pt>
    <dgm:pt modelId="{3E59A0EB-A74E-4C35-BE9E-ED016A76D1F7}" type="pres">
      <dgm:prSet presAssocID="{B7F72F2E-F906-4D78-9AF8-B4DE342F63D0}" presName="rootConnector" presStyleLbl="node3" presStyleIdx="25" presStyleCnt="57"/>
      <dgm:spPr/>
    </dgm:pt>
    <dgm:pt modelId="{53804BBB-3957-4A1F-A697-C7319602B7F1}" type="pres">
      <dgm:prSet presAssocID="{B7F72F2E-F906-4D78-9AF8-B4DE342F63D0}" presName="hierChild4" presStyleCnt="0"/>
      <dgm:spPr/>
    </dgm:pt>
    <dgm:pt modelId="{7A3B966C-F00F-4A93-9329-F654673F7AF7}" type="pres">
      <dgm:prSet presAssocID="{B7F72F2E-F906-4D78-9AF8-B4DE342F63D0}" presName="hierChild5" presStyleCnt="0"/>
      <dgm:spPr/>
    </dgm:pt>
    <dgm:pt modelId="{7B104133-FE53-48E0-B29F-37D90AB246F5}" type="pres">
      <dgm:prSet presAssocID="{A685DFC0-421B-46E9-B07D-0FB4238408FB}" presName="Name37" presStyleLbl="parChTrans1D3" presStyleIdx="26" presStyleCnt="57"/>
      <dgm:spPr/>
    </dgm:pt>
    <dgm:pt modelId="{D42CEA8C-D649-45C1-A5C3-18F05227825E}" type="pres">
      <dgm:prSet presAssocID="{3844EA0D-EF22-418E-9529-8173026392CF}" presName="hierRoot2" presStyleCnt="0">
        <dgm:presLayoutVars>
          <dgm:hierBranch val="init"/>
        </dgm:presLayoutVars>
      </dgm:prSet>
      <dgm:spPr/>
    </dgm:pt>
    <dgm:pt modelId="{D746A51F-0BE3-480C-A1E0-5E8AFBC8C9FD}" type="pres">
      <dgm:prSet presAssocID="{3844EA0D-EF22-418E-9529-8173026392CF}" presName="rootComposite" presStyleCnt="0"/>
      <dgm:spPr/>
    </dgm:pt>
    <dgm:pt modelId="{B57CFB37-E09B-4EE2-B139-A615B0B05DF0}" type="pres">
      <dgm:prSet presAssocID="{3844EA0D-EF22-418E-9529-8173026392CF}" presName="rootText" presStyleLbl="node3" presStyleIdx="26" presStyleCnt="57">
        <dgm:presLayoutVars>
          <dgm:chPref val="3"/>
        </dgm:presLayoutVars>
      </dgm:prSet>
      <dgm:spPr/>
    </dgm:pt>
    <dgm:pt modelId="{CA54E593-F6C0-4A40-8A2B-2CB4A21B71FB}" type="pres">
      <dgm:prSet presAssocID="{3844EA0D-EF22-418E-9529-8173026392CF}" presName="rootConnector" presStyleLbl="node3" presStyleIdx="26" presStyleCnt="57"/>
      <dgm:spPr/>
    </dgm:pt>
    <dgm:pt modelId="{5F642E10-D51E-4346-8860-1F21F1678859}" type="pres">
      <dgm:prSet presAssocID="{3844EA0D-EF22-418E-9529-8173026392CF}" presName="hierChild4" presStyleCnt="0"/>
      <dgm:spPr/>
    </dgm:pt>
    <dgm:pt modelId="{B1F7131A-0811-4A03-987A-1B4C081EB3CE}" type="pres">
      <dgm:prSet presAssocID="{3844EA0D-EF22-418E-9529-8173026392CF}" presName="hierChild5" presStyleCnt="0"/>
      <dgm:spPr/>
    </dgm:pt>
    <dgm:pt modelId="{CC1F4BB2-AC04-4331-9AD2-2BF77D542715}" type="pres">
      <dgm:prSet presAssocID="{36852B4B-0063-4830-8439-CB0B52DC09A4}" presName="Name37" presStyleLbl="parChTrans1D3" presStyleIdx="27" presStyleCnt="57"/>
      <dgm:spPr/>
    </dgm:pt>
    <dgm:pt modelId="{852D467B-63DC-4693-8228-49B26C266178}" type="pres">
      <dgm:prSet presAssocID="{DB0E381E-D257-4F8B-9BD8-E5CDA3A9C1AA}" presName="hierRoot2" presStyleCnt="0">
        <dgm:presLayoutVars>
          <dgm:hierBranch val="init"/>
        </dgm:presLayoutVars>
      </dgm:prSet>
      <dgm:spPr/>
    </dgm:pt>
    <dgm:pt modelId="{B5517855-DEC2-4E1E-9F3C-6E216E9B4AE1}" type="pres">
      <dgm:prSet presAssocID="{DB0E381E-D257-4F8B-9BD8-E5CDA3A9C1AA}" presName="rootComposite" presStyleCnt="0"/>
      <dgm:spPr/>
    </dgm:pt>
    <dgm:pt modelId="{E7E1F181-C34E-4F2B-8A69-74681392E6F4}" type="pres">
      <dgm:prSet presAssocID="{DB0E381E-D257-4F8B-9BD8-E5CDA3A9C1AA}" presName="rootText" presStyleLbl="node3" presStyleIdx="27" presStyleCnt="57">
        <dgm:presLayoutVars>
          <dgm:chPref val="3"/>
        </dgm:presLayoutVars>
      </dgm:prSet>
      <dgm:spPr/>
    </dgm:pt>
    <dgm:pt modelId="{A690B829-AC3C-4C0C-9612-721425A814CF}" type="pres">
      <dgm:prSet presAssocID="{DB0E381E-D257-4F8B-9BD8-E5CDA3A9C1AA}" presName="rootConnector" presStyleLbl="node3" presStyleIdx="27" presStyleCnt="57"/>
      <dgm:spPr/>
    </dgm:pt>
    <dgm:pt modelId="{20591104-9A52-43FD-83A2-BC2544F681AF}" type="pres">
      <dgm:prSet presAssocID="{DB0E381E-D257-4F8B-9BD8-E5CDA3A9C1AA}" presName="hierChild4" presStyleCnt="0"/>
      <dgm:spPr/>
    </dgm:pt>
    <dgm:pt modelId="{46047AA6-ED68-4D4D-B8D0-D9539C590109}" type="pres">
      <dgm:prSet presAssocID="{DB0E381E-D257-4F8B-9BD8-E5CDA3A9C1AA}" presName="hierChild5" presStyleCnt="0"/>
      <dgm:spPr/>
    </dgm:pt>
    <dgm:pt modelId="{006FFEFF-B65A-498F-BE04-F64A67770B16}" type="pres">
      <dgm:prSet presAssocID="{4705EA88-33E4-417B-BCB4-97F807FFAC84}" presName="hierChild5" presStyleCnt="0"/>
      <dgm:spPr/>
    </dgm:pt>
    <dgm:pt modelId="{3547E16C-9418-4D55-8140-4D1A9A9BFE9A}" type="pres">
      <dgm:prSet presAssocID="{563E18D0-DF30-402C-A12E-8F98BC5CE65E}" presName="Name37" presStyleLbl="parChTrans1D2" presStyleIdx="3" presStyleCnt="6"/>
      <dgm:spPr/>
    </dgm:pt>
    <dgm:pt modelId="{3C6CA155-9995-404D-A351-0EA7EB877F07}" type="pres">
      <dgm:prSet presAssocID="{A1382105-4C06-40F1-A7DF-A3795120D053}" presName="hierRoot2" presStyleCnt="0">
        <dgm:presLayoutVars>
          <dgm:hierBranch val="init"/>
        </dgm:presLayoutVars>
      </dgm:prSet>
      <dgm:spPr/>
    </dgm:pt>
    <dgm:pt modelId="{90CDFF30-B362-4254-B882-3030F72676B9}" type="pres">
      <dgm:prSet presAssocID="{A1382105-4C06-40F1-A7DF-A3795120D053}" presName="rootComposite" presStyleCnt="0"/>
      <dgm:spPr/>
    </dgm:pt>
    <dgm:pt modelId="{662790B7-4FBE-4D40-9F2A-6BA0B606B1B7}" type="pres">
      <dgm:prSet presAssocID="{A1382105-4C06-40F1-A7DF-A3795120D053}" presName="rootText" presStyleLbl="node2" presStyleIdx="3" presStyleCnt="6">
        <dgm:presLayoutVars>
          <dgm:chPref val="3"/>
        </dgm:presLayoutVars>
      </dgm:prSet>
      <dgm:spPr/>
    </dgm:pt>
    <dgm:pt modelId="{2F4950A5-0AD1-4382-93C0-09421ECE9651}" type="pres">
      <dgm:prSet presAssocID="{A1382105-4C06-40F1-A7DF-A3795120D053}" presName="rootConnector" presStyleLbl="node2" presStyleIdx="3" presStyleCnt="6"/>
      <dgm:spPr/>
    </dgm:pt>
    <dgm:pt modelId="{8FE810D3-72D8-4375-9D54-3C5BE4E58947}" type="pres">
      <dgm:prSet presAssocID="{A1382105-4C06-40F1-A7DF-A3795120D053}" presName="hierChild4" presStyleCnt="0"/>
      <dgm:spPr/>
    </dgm:pt>
    <dgm:pt modelId="{A35C12D2-2EF3-44D2-B5DA-EC702FAEAC2F}" type="pres">
      <dgm:prSet presAssocID="{A8CA4886-35EA-4DB2-9DA8-0A2015F65438}" presName="Name37" presStyleLbl="parChTrans1D3" presStyleIdx="28" presStyleCnt="57"/>
      <dgm:spPr/>
    </dgm:pt>
    <dgm:pt modelId="{DFE02A60-80DC-4605-B0D6-E1E15FDC9C29}" type="pres">
      <dgm:prSet presAssocID="{69004BAA-AC89-4BF7-B66F-791B0BD1EA69}" presName="hierRoot2" presStyleCnt="0">
        <dgm:presLayoutVars>
          <dgm:hierBranch val="init"/>
        </dgm:presLayoutVars>
      </dgm:prSet>
      <dgm:spPr/>
    </dgm:pt>
    <dgm:pt modelId="{636FB100-E5DE-4481-AB0C-B6424BBCA95A}" type="pres">
      <dgm:prSet presAssocID="{69004BAA-AC89-4BF7-B66F-791B0BD1EA69}" presName="rootComposite" presStyleCnt="0"/>
      <dgm:spPr/>
    </dgm:pt>
    <dgm:pt modelId="{ECB035E5-09B1-4F7A-A9C6-E8E412B5FBBF}" type="pres">
      <dgm:prSet presAssocID="{69004BAA-AC89-4BF7-B66F-791B0BD1EA69}" presName="rootText" presStyleLbl="node3" presStyleIdx="28" presStyleCnt="57">
        <dgm:presLayoutVars>
          <dgm:chPref val="3"/>
        </dgm:presLayoutVars>
      </dgm:prSet>
      <dgm:spPr/>
    </dgm:pt>
    <dgm:pt modelId="{6425C0FA-1F66-482C-A471-D524E3A2E5C6}" type="pres">
      <dgm:prSet presAssocID="{69004BAA-AC89-4BF7-B66F-791B0BD1EA69}" presName="rootConnector" presStyleLbl="node3" presStyleIdx="28" presStyleCnt="57"/>
      <dgm:spPr/>
    </dgm:pt>
    <dgm:pt modelId="{BF6120CB-CB2C-4FB2-A279-96EF03922B29}" type="pres">
      <dgm:prSet presAssocID="{69004BAA-AC89-4BF7-B66F-791B0BD1EA69}" presName="hierChild4" presStyleCnt="0"/>
      <dgm:spPr/>
    </dgm:pt>
    <dgm:pt modelId="{A146C33F-FFDF-4E08-94E3-563E127161B8}" type="pres">
      <dgm:prSet presAssocID="{69004BAA-AC89-4BF7-B66F-791B0BD1EA69}" presName="hierChild5" presStyleCnt="0"/>
      <dgm:spPr/>
    </dgm:pt>
    <dgm:pt modelId="{9F428E73-F35F-4BC9-BA2D-6942E73DC64F}" type="pres">
      <dgm:prSet presAssocID="{F2A0645C-BC43-4DFC-9E8A-CB4EA3322F3C}" presName="Name37" presStyleLbl="parChTrans1D3" presStyleIdx="29" presStyleCnt="57"/>
      <dgm:spPr/>
    </dgm:pt>
    <dgm:pt modelId="{28D0237B-ABFB-417D-876F-CED51739D4D8}" type="pres">
      <dgm:prSet presAssocID="{91D8851E-316C-430B-B312-8ED2449A5807}" presName="hierRoot2" presStyleCnt="0">
        <dgm:presLayoutVars>
          <dgm:hierBranch val="init"/>
        </dgm:presLayoutVars>
      </dgm:prSet>
      <dgm:spPr/>
    </dgm:pt>
    <dgm:pt modelId="{01798D8F-6ECD-42E4-AC39-811D68E0FDA1}" type="pres">
      <dgm:prSet presAssocID="{91D8851E-316C-430B-B312-8ED2449A5807}" presName="rootComposite" presStyleCnt="0"/>
      <dgm:spPr/>
    </dgm:pt>
    <dgm:pt modelId="{CD71941A-B03A-4F43-9414-36CDA02A7AA0}" type="pres">
      <dgm:prSet presAssocID="{91D8851E-316C-430B-B312-8ED2449A5807}" presName="rootText" presStyleLbl="node3" presStyleIdx="29" presStyleCnt="57">
        <dgm:presLayoutVars>
          <dgm:chPref val="3"/>
        </dgm:presLayoutVars>
      </dgm:prSet>
      <dgm:spPr/>
    </dgm:pt>
    <dgm:pt modelId="{52761280-8BED-4E75-96DE-7A1D9176F9ED}" type="pres">
      <dgm:prSet presAssocID="{91D8851E-316C-430B-B312-8ED2449A5807}" presName="rootConnector" presStyleLbl="node3" presStyleIdx="29" presStyleCnt="57"/>
      <dgm:spPr/>
    </dgm:pt>
    <dgm:pt modelId="{4C9C74EC-E2B5-41C5-8794-2185E3460B53}" type="pres">
      <dgm:prSet presAssocID="{91D8851E-316C-430B-B312-8ED2449A5807}" presName="hierChild4" presStyleCnt="0"/>
      <dgm:spPr/>
    </dgm:pt>
    <dgm:pt modelId="{50CC8FDE-8185-4271-B271-A82B73ECBE29}" type="pres">
      <dgm:prSet presAssocID="{91D8851E-316C-430B-B312-8ED2449A5807}" presName="hierChild5" presStyleCnt="0"/>
      <dgm:spPr/>
    </dgm:pt>
    <dgm:pt modelId="{A1BBAF98-67EE-4DB0-9233-946E0F6C7A83}" type="pres">
      <dgm:prSet presAssocID="{87D9B03E-F01A-454B-A3E0-33B4E539B608}" presName="Name37" presStyleLbl="parChTrans1D3" presStyleIdx="30" presStyleCnt="57"/>
      <dgm:spPr/>
    </dgm:pt>
    <dgm:pt modelId="{FCE068B6-2BE7-4780-8144-811C40B8A87B}" type="pres">
      <dgm:prSet presAssocID="{15AFC7D1-F771-4DE0-BBD2-A6B06272FE2D}" presName="hierRoot2" presStyleCnt="0">
        <dgm:presLayoutVars>
          <dgm:hierBranch val="init"/>
        </dgm:presLayoutVars>
      </dgm:prSet>
      <dgm:spPr/>
    </dgm:pt>
    <dgm:pt modelId="{86D8BCF1-2995-42A4-BE0B-79374B354689}" type="pres">
      <dgm:prSet presAssocID="{15AFC7D1-F771-4DE0-BBD2-A6B06272FE2D}" presName="rootComposite" presStyleCnt="0"/>
      <dgm:spPr/>
    </dgm:pt>
    <dgm:pt modelId="{7AB08AB8-DEF5-4409-B7DB-EDFC555D808E}" type="pres">
      <dgm:prSet presAssocID="{15AFC7D1-F771-4DE0-BBD2-A6B06272FE2D}" presName="rootText" presStyleLbl="node3" presStyleIdx="30" presStyleCnt="57">
        <dgm:presLayoutVars>
          <dgm:chPref val="3"/>
        </dgm:presLayoutVars>
      </dgm:prSet>
      <dgm:spPr/>
    </dgm:pt>
    <dgm:pt modelId="{E83747D6-D11F-4BB1-9096-681A7638B060}" type="pres">
      <dgm:prSet presAssocID="{15AFC7D1-F771-4DE0-BBD2-A6B06272FE2D}" presName="rootConnector" presStyleLbl="node3" presStyleIdx="30" presStyleCnt="57"/>
      <dgm:spPr/>
    </dgm:pt>
    <dgm:pt modelId="{7603A1C0-9C5D-4B0A-A286-F399C7177680}" type="pres">
      <dgm:prSet presAssocID="{15AFC7D1-F771-4DE0-BBD2-A6B06272FE2D}" presName="hierChild4" presStyleCnt="0"/>
      <dgm:spPr/>
    </dgm:pt>
    <dgm:pt modelId="{40BDD405-94FF-4C93-AA65-2D199527CE14}" type="pres">
      <dgm:prSet presAssocID="{15AFC7D1-F771-4DE0-BBD2-A6B06272FE2D}" presName="hierChild5" presStyleCnt="0"/>
      <dgm:spPr/>
    </dgm:pt>
    <dgm:pt modelId="{6581239D-890B-4727-8225-13E2C4D1B2A7}" type="pres">
      <dgm:prSet presAssocID="{308AF9F3-8E88-4A58-B4B6-5CA57DB31685}" presName="Name37" presStyleLbl="parChTrans1D3" presStyleIdx="31" presStyleCnt="57"/>
      <dgm:spPr/>
    </dgm:pt>
    <dgm:pt modelId="{1C17159E-DF87-41D9-A094-A71D79C47B1E}" type="pres">
      <dgm:prSet presAssocID="{E979A6D1-7270-4C07-BBBC-0CED8716009E}" presName="hierRoot2" presStyleCnt="0">
        <dgm:presLayoutVars>
          <dgm:hierBranch val="init"/>
        </dgm:presLayoutVars>
      </dgm:prSet>
      <dgm:spPr/>
    </dgm:pt>
    <dgm:pt modelId="{1ED129DF-10EB-46F1-B046-C51B61CD143C}" type="pres">
      <dgm:prSet presAssocID="{E979A6D1-7270-4C07-BBBC-0CED8716009E}" presName="rootComposite" presStyleCnt="0"/>
      <dgm:spPr/>
    </dgm:pt>
    <dgm:pt modelId="{064E77F4-8FC3-4326-9880-CBE9481CDFD6}" type="pres">
      <dgm:prSet presAssocID="{E979A6D1-7270-4C07-BBBC-0CED8716009E}" presName="rootText" presStyleLbl="node3" presStyleIdx="31" presStyleCnt="57">
        <dgm:presLayoutVars>
          <dgm:chPref val="3"/>
        </dgm:presLayoutVars>
      </dgm:prSet>
      <dgm:spPr/>
    </dgm:pt>
    <dgm:pt modelId="{0D99D966-2C1C-4B56-B723-360602ECE4EA}" type="pres">
      <dgm:prSet presAssocID="{E979A6D1-7270-4C07-BBBC-0CED8716009E}" presName="rootConnector" presStyleLbl="node3" presStyleIdx="31" presStyleCnt="57"/>
      <dgm:spPr/>
    </dgm:pt>
    <dgm:pt modelId="{A345A034-1E98-45B7-99DE-7CD3B1D4A2E6}" type="pres">
      <dgm:prSet presAssocID="{E979A6D1-7270-4C07-BBBC-0CED8716009E}" presName="hierChild4" presStyleCnt="0"/>
      <dgm:spPr/>
    </dgm:pt>
    <dgm:pt modelId="{1F8CB407-D0CD-4532-83B3-020ADC4C242D}" type="pres">
      <dgm:prSet presAssocID="{E979A6D1-7270-4C07-BBBC-0CED8716009E}" presName="hierChild5" presStyleCnt="0"/>
      <dgm:spPr/>
    </dgm:pt>
    <dgm:pt modelId="{18B9BC11-2EDC-4E60-887E-0BE18AC166E3}" type="pres">
      <dgm:prSet presAssocID="{1CD1B2CE-704E-4977-BB96-CD1C8E15F34B}" presName="Name37" presStyleLbl="parChTrans1D3" presStyleIdx="32" presStyleCnt="57"/>
      <dgm:spPr/>
    </dgm:pt>
    <dgm:pt modelId="{023C3E53-0171-4125-82FF-E7E80FA80EA7}" type="pres">
      <dgm:prSet presAssocID="{08A3E343-BB78-4609-9F9A-E794B12E4D52}" presName="hierRoot2" presStyleCnt="0">
        <dgm:presLayoutVars>
          <dgm:hierBranch val="init"/>
        </dgm:presLayoutVars>
      </dgm:prSet>
      <dgm:spPr/>
    </dgm:pt>
    <dgm:pt modelId="{406294DE-7B99-44F2-9ED1-122C5EE09D40}" type="pres">
      <dgm:prSet presAssocID="{08A3E343-BB78-4609-9F9A-E794B12E4D52}" presName="rootComposite" presStyleCnt="0"/>
      <dgm:spPr/>
    </dgm:pt>
    <dgm:pt modelId="{ECDEB066-B78B-46EB-BE9F-97AED64D9182}" type="pres">
      <dgm:prSet presAssocID="{08A3E343-BB78-4609-9F9A-E794B12E4D52}" presName="rootText" presStyleLbl="node3" presStyleIdx="32" presStyleCnt="57">
        <dgm:presLayoutVars>
          <dgm:chPref val="3"/>
        </dgm:presLayoutVars>
      </dgm:prSet>
      <dgm:spPr/>
    </dgm:pt>
    <dgm:pt modelId="{234A9D7C-7AD8-43EB-890D-61565CB3BCBB}" type="pres">
      <dgm:prSet presAssocID="{08A3E343-BB78-4609-9F9A-E794B12E4D52}" presName="rootConnector" presStyleLbl="node3" presStyleIdx="32" presStyleCnt="57"/>
      <dgm:spPr/>
    </dgm:pt>
    <dgm:pt modelId="{E5F1A854-AE28-4AF9-ABBB-905D9E3F9CA8}" type="pres">
      <dgm:prSet presAssocID="{08A3E343-BB78-4609-9F9A-E794B12E4D52}" presName="hierChild4" presStyleCnt="0"/>
      <dgm:spPr/>
    </dgm:pt>
    <dgm:pt modelId="{57B80FB5-FE31-4ED8-BDE3-B9F207239EDF}" type="pres">
      <dgm:prSet presAssocID="{08A3E343-BB78-4609-9F9A-E794B12E4D52}" presName="hierChild5" presStyleCnt="0"/>
      <dgm:spPr/>
    </dgm:pt>
    <dgm:pt modelId="{A02075F3-B234-46F8-AB83-D697A19D5DF6}" type="pres">
      <dgm:prSet presAssocID="{671E1A21-6E39-44B5-A84A-15A0A70814A1}" presName="Name37" presStyleLbl="parChTrans1D3" presStyleIdx="33" presStyleCnt="57"/>
      <dgm:spPr/>
    </dgm:pt>
    <dgm:pt modelId="{0C53EAF0-E43D-40DD-9777-B339E2FDD289}" type="pres">
      <dgm:prSet presAssocID="{E69A5B9F-AD42-40CE-8767-BC307DDA2B65}" presName="hierRoot2" presStyleCnt="0">
        <dgm:presLayoutVars>
          <dgm:hierBranch val="init"/>
        </dgm:presLayoutVars>
      </dgm:prSet>
      <dgm:spPr/>
    </dgm:pt>
    <dgm:pt modelId="{D5C0B666-5E8A-4CBE-A574-67435920EE24}" type="pres">
      <dgm:prSet presAssocID="{E69A5B9F-AD42-40CE-8767-BC307DDA2B65}" presName="rootComposite" presStyleCnt="0"/>
      <dgm:spPr/>
    </dgm:pt>
    <dgm:pt modelId="{C55F7D37-78F1-4A26-89E6-185228DE9C13}" type="pres">
      <dgm:prSet presAssocID="{E69A5B9F-AD42-40CE-8767-BC307DDA2B65}" presName="rootText" presStyleLbl="node3" presStyleIdx="33" presStyleCnt="57">
        <dgm:presLayoutVars>
          <dgm:chPref val="3"/>
        </dgm:presLayoutVars>
      </dgm:prSet>
      <dgm:spPr/>
    </dgm:pt>
    <dgm:pt modelId="{FE7C83D9-9EF5-42E2-A72F-098A929649BB}" type="pres">
      <dgm:prSet presAssocID="{E69A5B9F-AD42-40CE-8767-BC307DDA2B65}" presName="rootConnector" presStyleLbl="node3" presStyleIdx="33" presStyleCnt="57"/>
      <dgm:spPr/>
    </dgm:pt>
    <dgm:pt modelId="{FE90D868-20BD-4D6A-878C-3BB31CAF2488}" type="pres">
      <dgm:prSet presAssocID="{E69A5B9F-AD42-40CE-8767-BC307DDA2B65}" presName="hierChild4" presStyleCnt="0"/>
      <dgm:spPr/>
    </dgm:pt>
    <dgm:pt modelId="{965DE355-10DF-4FA7-A953-9AA10ADA102B}" type="pres">
      <dgm:prSet presAssocID="{E69A5B9F-AD42-40CE-8767-BC307DDA2B65}" presName="hierChild5" presStyleCnt="0"/>
      <dgm:spPr/>
    </dgm:pt>
    <dgm:pt modelId="{3C1AFA57-3BEF-4B91-9600-47FE7B472C71}" type="pres">
      <dgm:prSet presAssocID="{2EB71282-1B95-43A6-877F-12B15E37DF5D}" presName="Name37" presStyleLbl="parChTrans1D3" presStyleIdx="34" presStyleCnt="57"/>
      <dgm:spPr/>
    </dgm:pt>
    <dgm:pt modelId="{F2B0C7C9-27DC-4388-964E-8F50C8D66DBA}" type="pres">
      <dgm:prSet presAssocID="{AE8D27F5-E0E9-4132-8578-F6AB756D62DC}" presName="hierRoot2" presStyleCnt="0">
        <dgm:presLayoutVars>
          <dgm:hierBranch val="init"/>
        </dgm:presLayoutVars>
      </dgm:prSet>
      <dgm:spPr/>
    </dgm:pt>
    <dgm:pt modelId="{001D9A13-55F4-4090-B036-4F7BE4E1162C}" type="pres">
      <dgm:prSet presAssocID="{AE8D27F5-E0E9-4132-8578-F6AB756D62DC}" presName="rootComposite" presStyleCnt="0"/>
      <dgm:spPr/>
    </dgm:pt>
    <dgm:pt modelId="{784D53E9-E02D-41BB-8AAE-D2B13254EBA5}" type="pres">
      <dgm:prSet presAssocID="{AE8D27F5-E0E9-4132-8578-F6AB756D62DC}" presName="rootText" presStyleLbl="node3" presStyleIdx="34" presStyleCnt="57">
        <dgm:presLayoutVars>
          <dgm:chPref val="3"/>
        </dgm:presLayoutVars>
      </dgm:prSet>
      <dgm:spPr/>
    </dgm:pt>
    <dgm:pt modelId="{97AD3EBA-1EED-40F9-9621-502290C10B9D}" type="pres">
      <dgm:prSet presAssocID="{AE8D27F5-E0E9-4132-8578-F6AB756D62DC}" presName="rootConnector" presStyleLbl="node3" presStyleIdx="34" presStyleCnt="57"/>
      <dgm:spPr/>
    </dgm:pt>
    <dgm:pt modelId="{16D335ED-B1D3-4286-AE06-79D7D082CD58}" type="pres">
      <dgm:prSet presAssocID="{AE8D27F5-E0E9-4132-8578-F6AB756D62DC}" presName="hierChild4" presStyleCnt="0"/>
      <dgm:spPr/>
    </dgm:pt>
    <dgm:pt modelId="{89B92EE3-9745-4DD6-8FCD-BF9BAB8D4F13}" type="pres">
      <dgm:prSet presAssocID="{AE8D27F5-E0E9-4132-8578-F6AB756D62DC}" presName="hierChild5" presStyleCnt="0"/>
      <dgm:spPr/>
    </dgm:pt>
    <dgm:pt modelId="{C74FADBF-F3E6-4343-A5A8-5E15D62FD49B}" type="pres">
      <dgm:prSet presAssocID="{1492C803-0801-41B7-BF97-C75B5DAD6F62}" presName="Name37" presStyleLbl="parChTrans1D3" presStyleIdx="35" presStyleCnt="57"/>
      <dgm:spPr/>
    </dgm:pt>
    <dgm:pt modelId="{3581B792-4770-4407-8C01-BF3508FFA5D0}" type="pres">
      <dgm:prSet presAssocID="{F2FAF35F-274E-4D78-9784-956FDBD9105F}" presName="hierRoot2" presStyleCnt="0">
        <dgm:presLayoutVars>
          <dgm:hierBranch val="init"/>
        </dgm:presLayoutVars>
      </dgm:prSet>
      <dgm:spPr/>
    </dgm:pt>
    <dgm:pt modelId="{5AB5136A-3F71-4F08-ABC7-FF8E4AE4EFCE}" type="pres">
      <dgm:prSet presAssocID="{F2FAF35F-274E-4D78-9784-956FDBD9105F}" presName="rootComposite" presStyleCnt="0"/>
      <dgm:spPr/>
    </dgm:pt>
    <dgm:pt modelId="{01E2AC1F-750D-44EB-BE38-C435D629390B}" type="pres">
      <dgm:prSet presAssocID="{F2FAF35F-274E-4D78-9784-956FDBD9105F}" presName="rootText" presStyleLbl="node3" presStyleIdx="35" presStyleCnt="57">
        <dgm:presLayoutVars>
          <dgm:chPref val="3"/>
        </dgm:presLayoutVars>
      </dgm:prSet>
      <dgm:spPr/>
    </dgm:pt>
    <dgm:pt modelId="{E9F8F18F-5F6C-472E-B2AD-38C220DA1FD0}" type="pres">
      <dgm:prSet presAssocID="{F2FAF35F-274E-4D78-9784-956FDBD9105F}" presName="rootConnector" presStyleLbl="node3" presStyleIdx="35" presStyleCnt="57"/>
      <dgm:spPr/>
    </dgm:pt>
    <dgm:pt modelId="{79B05935-A703-43C0-818E-2473D456E156}" type="pres">
      <dgm:prSet presAssocID="{F2FAF35F-274E-4D78-9784-956FDBD9105F}" presName="hierChild4" presStyleCnt="0"/>
      <dgm:spPr/>
    </dgm:pt>
    <dgm:pt modelId="{BFD148CD-42A2-4B4C-A2FD-F6ABF585AAC2}" type="pres">
      <dgm:prSet presAssocID="{F2FAF35F-274E-4D78-9784-956FDBD9105F}" presName="hierChild5" presStyleCnt="0"/>
      <dgm:spPr/>
    </dgm:pt>
    <dgm:pt modelId="{B2628083-824B-4AF2-A0A8-D8EB2D6CCBB5}" type="pres">
      <dgm:prSet presAssocID="{A1382105-4C06-40F1-A7DF-A3795120D053}" presName="hierChild5" presStyleCnt="0"/>
      <dgm:spPr/>
    </dgm:pt>
    <dgm:pt modelId="{3DF65C07-87D0-4BC2-BDE0-9F25D1197059}" type="pres">
      <dgm:prSet presAssocID="{1F1400F1-CFC3-420D-8017-967B9FE18892}" presName="Name37" presStyleLbl="parChTrans1D2" presStyleIdx="4" presStyleCnt="6"/>
      <dgm:spPr/>
    </dgm:pt>
    <dgm:pt modelId="{4BFD6D2E-1C70-4E3B-9B09-C3E1EA938AFF}" type="pres">
      <dgm:prSet presAssocID="{2AA81795-6914-4820-9D35-376F56734744}" presName="hierRoot2" presStyleCnt="0">
        <dgm:presLayoutVars>
          <dgm:hierBranch val="init"/>
        </dgm:presLayoutVars>
      </dgm:prSet>
      <dgm:spPr/>
    </dgm:pt>
    <dgm:pt modelId="{7F5423B9-C7A9-4B34-B497-AC823F926248}" type="pres">
      <dgm:prSet presAssocID="{2AA81795-6914-4820-9D35-376F56734744}" presName="rootComposite" presStyleCnt="0"/>
      <dgm:spPr/>
    </dgm:pt>
    <dgm:pt modelId="{75A285AC-9EA9-4DDF-B732-FC4EC7BAC7D0}" type="pres">
      <dgm:prSet presAssocID="{2AA81795-6914-4820-9D35-376F56734744}" presName="rootText" presStyleLbl="node2" presStyleIdx="4" presStyleCnt="6">
        <dgm:presLayoutVars>
          <dgm:chPref val="3"/>
        </dgm:presLayoutVars>
      </dgm:prSet>
      <dgm:spPr/>
    </dgm:pt>
    <dgm:pt modelId="{45553BF9-79E7-4FA6-8057-3890189578D6}" type="pres">
      <dgm:prSet presAssocID="{2AA81795-6914-4820-9D35-376F56734744}" presName="rootConnector" presStyleLbl="node2" presStyleIdx="4" presStyleCnt="6"/>
      <dgm:spPr/>
    </dgm:pt>
    <dgm:pt modelId="{7C58DAC4-65D0-4CAA-B9EB-BCE0F54C9744}" type="pres">
      <dgm:prSet presAssocID="{2AA81795-6914-4820-9D35-376F56734744}" presName="hierChild4" presStyleCnt="0"/>
      <dgm:spPr/>
    </dgm:pt>
    <dgm:pt modelId="{5526A863-E172-4EFA-9CAD-3D15FCEE5803}" type="pres">
      <dgm:prSet presAssocID="{B36D549E-8AAA-4A65-9758-1A499B96FFB6}" presName="Name37" presStyleLbl="parChTrans1D3" presStyleIdx="36" presStyleCnt="57"/>
      <dgm:spPr/>
    </dgm:pt>
    <dgm:pt modelId="{6B696468-9895-49D9-824F-0D4148763B82}" type="pres">
      <dgm:prSet presAssocID="{8C06D93D-7D50-4E51-A77E-A70E2EA5FCCA}" presName="hierRoot2" presStyleCnt="0">
        <dgm:presLayoutVars>
          <dgm:hierBranch val="init"/>
        </dgm:presLayoutVars>
      </dgm:prSet>
      <dgm:spPr/>
    </dgm:pt>
    <dgm:pt modelId="{6E5AAE48-662A-4FBC-B0F0-2E8297D595DD}" type="pres">
      <dgm:prSet presAssocID="{8C06D93D-7D50-4E51-A77E-A70E2EA5FCCA}" presName="rootComposite" presStyleCnt="0"/>
      <dgm:spPr/>
    </dgm:pt>
    <dgm:pt modelId="{0F71FCC0-C671-4F35-A60A-A91D3D7B19C7}" type="pres">
      <dgm:prSet presAssocID="{8C06D93D-7D50-4E51-A77E-A70E2EA5FCCA}" presName="rootText" presStyleLbl="node3" presStyleIdx="36" presStyleCnt="57">
        <dgm:presLayoutVars>
          <dgm:chPref val="3"/>
        </dgm:presLayoutVars>
      </dgm:prSet>
      <dgm:spPr/>
    </dgm:pt>
    <dgm:pt modelId="{8F4C9D00-567A-4206-A51D-3BFA9948EE11}" type="pres">
      <dgm:prSet presAssocID="{8C06D93D-7D50-4E51-A77E-A70E2EA5FCCA}" presName="rootConnector" presStyleLbl="node3" presStyleIdx="36" presStyleCnt="57"/>
      <dgm:spPr/>
    </dgm:pt>
    <dgm:pt modelId="{5BC3200E-9A67-4EFA-AE6A-751CB4E7BB22}" type="pres">
      <dgm:prSet presAssocID="{8C06D93D-7D50-4E51-A77E-A70E2EA5FCCA}" presName="hierChild4" presStyleCnt="0"/>
      <dgm:spPr/>
    </dgm:pt>
    <dgm:pt modelId="{63614C35-5062-47BA-A8C2-DA6E439560AF}" type="pres">
      <dgm:prSet presAssocID="{8C06D93D-7D50-4E51-A77E-A70E2EA5FCCA}" presName="hierChild5" presStyleCnt="0"/>
      <dgm:spPr/>
    </dgm:pt>
    <dgm:pt modelId="{7156AC62-4C57-4C7D-9E71-6305121D95F4}" type="pres">
      <dgm:prSet presAssocID="{2337D527-D23A-41A9-BBE9-30D046BB0C11}" presName="Name37" presStyleLbl="parChTrans1D3" presStyleIdx="37" presStyleCnt="57"/>
      <dgm:spPr/>
    </dgm:pt>
    <dgm:pt modelId="{713A250D-0D15-45B4-8961-6D9E39B0D485}" type="pres">
      <dgm:prSet presAssocID="{6F3921A5-2803-4627-A99E-1451072B2219}" presName="hierRoot2" presStyleCnt="0">
        <dgm:presLayoutVars>
          <dgm:hierBranch val="init"/>
        </dgm:presLayoutVars>
      </dgm:prSet>
      <dgm:spPr/>
    </dgm:pt>
    <dgm:pt modelId="{37B33B39-E991-4B8E-BA59-199653BD9ADA}" type="pres">
      <dgm:prSet presAssocID="{6F3921A5-2803-4627-A99E-1451072B2219}" presName="rootComposite" presStyleCnt="0"/>
      <dgm:spPr/>
    </dgm:pt>
    <dgm:pt modelId="{C13D74F3-FE4E-4B7B-9618-E2DDF9830548}" type="pres">
      <dgm:prSet presAssocID="{6F3921A5-2803-4627-A99E-1451072B2219}" presName="rootText" presStyleLbl="node3" presStyleIdx="37" presStyleCnt="57">
        <dgm:presLayoutVars>
          <dgm:chPref val="3"/>
        </dgm:presLayoutVars>
      </dgm:prSet>
      <dgm:spPr/>
    </dgm:pt>
    <dgm:pt modelId="{F2CE578E-142F-45EB-94ED-525540AA4F1C}" type="pres">
      <dgm:prSet presAssocID="{6F3921A5-2803-4627-A99E-1451072B2219}" presName="rootConnector" presStyleLbl="node3" presStyleIdx="37" presStyleCnt="57"/>
      <dgm:spPr/>
    </dgm:pt>
    <dgm:pt modelId="{4D548DF8-A34B-45B4-8631-65675C6133B5}" type="pres">
      <dgm:prSet presAssocID="{6F3921A5-2803-4627-A99E-1451072B2219}" presName="hierChild4" presStyleCnt="0"/>
      <dgm:spPr/>
    </dgm:pt>
    <dgm:pt modelId="{31624981-17FF-45D3-AC77-33B3678404EE}" type="pres">
      <dgm:prSet presAssocID="{6F3921A5-2803-4627-A99E-1451072B2219}" presName="hierChild5" presStyleCnt="0"/>
      <dgm:spPr/>
    </dgm:pt>
    <dgm:pt modelId="{70E9321B-AF0D-4895-BCC2-1757F30D21EC}" type="pres">
      <dgm:prSet presAssocID="{CB468243-78D1-419F-840F-E2BD4E3B85A9}" presName="Name37" presStyleLbl="parChTrans1D3" presStyleIdx="38" presStyleCnt="57"/>
      <dgm:spPr/>
    </dgm:pt>
    <dgm:pt modelId="{FDDBABD8-1C8D-4922-9A20-9027CB77B96A}" type="pres">
      <dgm:prSet presAssocID="{E8CF886E-5408-4B16-A595-D0D42837328D}" presName="hierRoot2" presStyleCnt="0">
        <dgm:presLayoutVars>
          <dgm:hierBranch val="init"/>
        </dgm:presLayoutVars>
      </dgm:prSet>
      <dgm:spPr/>
    </dgm:pt>
    <dgm:pt modelId="{2E443343-BABC-454E-98BD-894BE23F95E2}" type="pres">
      <dgm:prSet presAssocID="{E8CF886E-5408-4B16-A595-D0D42837328D}" presName="rootComposite" presStyleCnt="0"/>
      <dgm:spPr/>
    </dgm:pt>
    <dgm:pt modelId="{C2073903-591C-4950-B110-3CA267E84067}" type="pres">
      <dgm:prSet presAssocID="{E8CF886E-5408-4B16-A595-D0D42837328D}" presName="rootText" presStyleLbl="node3" presStyleIdx="38" presStyleCnt="57">
        <dgm:presLayoutVars>
          <dgm:chPref val="3"/>
        </dgm:presLayoutVars>
      </dgm:prSet>
      <dgm:spPr/>
    </dgm:pt>
    <dgm:pt modelId="{5BEC17CC-7D1A-4808-BE6F-0A6E54432E7C}" type="pres">
      <dgm:prSet presAssocID="{E8CF886E-5408-4B16-A595-D0D42837328D}" presName="rootConnector" presStyleLbl="node3" presStyleIdx="38" presStyleCnt="57"/>
      <dgm:spPr/>
    </dgm:pt>
    <dgm:pt modelId="{29B95480-9DF5-4B07-99A4-167B07695072}" type="pres">
      <dgm:prSet presAssocID="{E8CF886E-5408-4B16-A595-D0D42837328D}" presName="hierChild4" presStyleCnt="0"/>
      <dgm:spPr/>
    </dgm:pt>
    <dgm:pt modelId="{9DB51CDB-4279-40D1-949C-7932D3DABA51}" type="pres">
      <dgm:prSet presAssocID="{E8CF886E-5408-4B16-A595-D0D42837328D}" presName="hierChild5" presStyleCnt="0"/>
      <dgm:spPr/>
    </dgm:pt>
    <dgm:pt modelId="{F662292C-89F1-4B64-B541-68BFC5E36C71}" type="pres">
      <dgm:prSet presAssocID="{2A9C876A-9C6A-4A7D-B2D6-EE59A47492C8}" presName="Name37" presStyleLbl="parChTrans1D3" presStyleIdx="39" presStyleCnt="57"/>
      <dgm:spPr/>
    </dgm:pt>
    <dgm:pt modelId="{FBB6C732-D7E1-4551-A89D-A1F0F962839F}" type="pres">
      <dgm:prSet presAssocID="{5E6F0545-F0B8-4749-A763-C6757EAE3BFF}" presName="hierRoot2" presStyleCnt="0">
        <dgm:presLayoutVars>
          <dgm:hierBranch val="init"/>
        </dgm:presLayoutVars>
      </dgm:prSet>
      <dgm:spPr/>
    </dgm:pt>
    <dgm:pt modelId="{4027C4B3-72E8-4912-9E92-2C2C5A2B4049}" type="pres">
      <dgm:prSet presAssocID="{5E6F0545-F0B8-4749-A763-C6757EAE3BFF}" presName="rootComposite" presStyleCnt="0"/>
      <dgm:spPr/>
    </dgm:pt>
    <dgm:pt modelId="{AA2C022A-DFA1-466A-AC01-B00ABEEEDB55}" type="pres">
      <dgm:prSet presAssocID="{5E6F0545-F0B8-4749-A763-C6757EAE3BFF}" presName="rootText" presStyleLbl="node3" presStyleIdx="39" presStyleCnt="57">
        <dgm:presLayoutVars>
          <dgm:chPref val="3"/>
        </dgm:presLayoutVars>
      </dgm:prSet>
      <dgm:spPr/>
    </dgm:pt>
    <dgm:pt modelId="{8DD22713-9254-4D6A-8D3E-DE91255427A5}" type="pres">
      <dgm:prSet presAssocID="{5E6F0545-F0B8-4749-A763-C6757EAE3BFF}" presName="rootConnector" presStyleLbl="node3" presStyleIdx="39" presStyleCnt="57"/>
      <dgm:spPr/>
    </dgm:pt>
    <dgm:pt modelId="{E956DD98-17CF-4812-924F-EAE920098703}" type="pres">
      <dgm:prSet presAssocID="{5E6F0545-F0B8-4749-A763-C6757EAE3BFF}" presName="hierChild4" presStyleCnt="0"/>
      <dgm:spPr/>
    </dgm:pt>
    <dgm:pt modelId="{3928CD9A-18D5-499F-8FAD-51984839A05C}" type="pres">
      <dgm:prSet presAssocID="{5E6F0545-F0B8-4749-A763-C6757EAE3BFF}" presName="hierChild5" presStyleCnt="0"/>
      <dgm:spPr/>
    </dgm:pt>
    <dgm:pt modelId="{CF8D4ADB-2FAC-4B4E-A84F-8ABB6DC64C2F}" type="pres">
      <dgm:prSet presAssocID="{3EC040DD-4BFC-4435-ADC8-4F3074BCF074}" presName="Name37" presStyleLbl="parChTrans1D3" presStyleIdx="40" presStyleCnt="57"/>
      <dgm:spPr/>
    </dgm:pt>
    <dgm:pt modelId="{76490BCA-5704-41D5-A4CF-DF70FBEFAD0D}" type="pres">
      <dgm:prSet presAssocID="{DD34075A-3C30-4AEC-9685-6267DFB03810}" presName="hierRoot2" presStyleCnt="0">
        <dgm:presLayoutVars>
          <dgm:hierBranch val="init"/>
        </dgm:presLayoutVars>
      </dgm:prSet>
      <dgm:spPr/>
    </dgm:pt>
    <dgm:pt modelId="{55DC38AE-B5B7-455A-BC42-019D8B97CE16}" type="pres">
      <dgm:prSet presAssocID="{DD34075A-3C30-4AEC-9685-6267DFB03810}" presName="rootComposite" presStyleCnt="0"/>
      <dgm:spPr/>
    </dgm:pt>
    <dgm:pt modelId="{25DED92E-73CD-4799-B7D3-4086E5F0B06E}" type="pres">
      <dgm:prSet presAssocID="{DD34075A-3C30-4AEC-9685-6267DFB03810}" presName="rootText" presStyleLbl="node3" presStyleIdx="40" presStyleCnt="57">
        <dgm:presLayoutVars>
          <dgm:chPref val="3"/>
        </dgm:presLayoutVars>
      </dgm:prSet>
      <dgm:spPr/>
    </dgm:pt>
    <dgm:pt modelId="{2C4B0071-0E9B-47BD-90E2-9A66356EE197}" type="pres">
      <dgm:prSet presAssocID="{DD34075A-3C30-4AEC-9685-6267DFB03810}" presName="rootConnector" presStyleLbl="node3" presStyleIdx="40" presStyleCnt="57"/>
      <dgm:spPr/>
    </dgm:pt>
    <dgm:pt modelId="{8D9D3F6C-9626-4314-AF53-BEFE520945D0}" type="pres">
      <dgm:prSet presAssocID="{DD34075A-3C30-4AEC-9685-6267DFB03810}" presName="hierChild4" presStyleCnt="0"/>
      <dgm:spPr/>
    </dgm:pt>
    <dgm:pt modelId="{F1A698B7-0A86-4DF9-98EC-D51AB64C2480}" type="pres">
      <dgm:prSet presAssocID="{DD34075A-3C30-4AEC-9685-6267DFB03810}" presName="hierChild5" presStyleCnt="0"/>
      <dgm:spPr/>
    </dgm:pt>
    <dgm:pt modelId="{7FA0AA4A-8603-499E-A09F-63C76BF36ADB}" type="pres">
      <dgm:prSet presAssocID="{BCCB87EA-2986-4D3C-B299-D4DE75EC8C03}" presName="Name37" presStyleLbl="parChTrans1D3" presStyleIdx="41" presStyleCnt="57"/>
      <dgm:spPr/>
    </dgm:pt>
    <dgm:pt modelId="{514DC2D7-7923-4C2F-973D-076D3B7787AB}" type="pres">
      <dgm:prSet presAssocID="{13428508-A49E-442A-B5D5-73F21FCE1BAE}" presName="hierRoot2" presStyleCnt="0">
        <dgm:presLayoutVars>
          <dgm:hierBranch val="init"/>
        </dgm:presLayoutVars>
      </dgm:prSet>
      <dgm:spPr/>
    </dgm:pt>
    <dgm:pt modelId="{88E74CB9-3505-4BBE-A3F4-EEF2A880F828}" type="pres">
      <dgm:prSet presAssocID="{13428508-A49E-442A-B5D5-73F21FCE1BAE}" presName="rootComposite" presStyleCnt="0"/>
      <dgm:spPr/>
    </dgm:pt>
    <dgm:pt modelId="{8DE3B7EE-23F8-41AA-85E8-9550F5E0D1F4}" type="pres">
      <dgm:prSet presAssocID="{13428508-A49E-442A-B5D5-73F21FCE1BAE}" presName="rootText" presStyleLbl="node3" presStyleIdx="41" presStyleCnt="57">
        <dgm:presLayoutVars>
          <dgm:chPref val="3"/>
        </dgm:presLayoutVars>
      </dgm:prSet>
      <dgm:spPr/>
    </dgm:pt>
    <dgm:pt modelId="{4B1EB7C3-0A30-4277-8E6F-B51FB81824D6}" type="pres">
      <dgm:prSet presAssocID="{13428508-A49E-442A-B5D5-73F21FCE1BAE}" presName="rootConnector" presStyleLbl="node3" presStyleIdx="41" presStyleCnt="57"/>
      <dgm:spPr/>
    </dgm:pt>
    <dgm:pt modelId="{71C8A2B2-FB53-4C76-B053-3DF640A68FC5}" type="pres">
      <dgm:prSet presAssocID="{13428508-A49E-442A-B5D5-73F21FCE1BAE}" presName="hierChild4" presStyleCnt="0"/>
      <dgm:spPr/>
    </dgm:pt>
    <dgm:pt modelId="{2E48C108-B61E-41E9-B05C-E5BD6148EC05}" type="pres">
      <dgm:prSet presAssocID="{13428508-A49E-442A-B5D5-73F21FCE1BAE}" presName="hierChild5" presStyleCnt="0"/>
      <dgm:spPr/>
    </dgm:pt>
    <dgm:pt modelId="{1681B96C-618C-4049-8D48-4BD038CFFC07}" type="pres">
      <dgm:prSet presAssocID="{C968AC7F-1029-4675-9DF6-E471A86BE5F0}" presName="Name37" presStyleLbl="parChTrans1D3" presStyleIdx="42" presStyleCnt="57"/>
      <dgm:spPr/>
    </dgm:pt>
    <dgm:pt modelId="{AD094A10-69D0-49B2-942B-A810813E9899}" type="pres">
      <dgm:prSet presAssocID="{883281F4-2794-4FE4-8C34-CD37ABB59207}" presName="hierRoot2" presStyleCnt="0">
        <dgm:presLayoutVars>
          <dgm:hierBranch val="init"/>
        </dgm:presLayoutVars>
      </dgm:prSet>
      <dgm:spPr/>
    </dgm:pt>
    <dgm:pt modelId="{44E493D2-DF61-47D1-B4E6-A57C1204DBCA}" type="pres">
      <dgm:prSet presAssocID="{883281F4-2794-4FE4-8C34-CD37ABB59207}" presName="rootComposite" presStyleCnt="0"/>
      <dgm:spPr/>
    </dgm:pt>
    <dgm:pt modelId="{64BCF874-BB4F-48B0-BE27-87EC8A7CC5E1}" type="pres">
      <dgm:prSet presAssocID="{883281F4-2794-4FE4-8C34-CD37ABB59207}" presName="rootText" presStyleLbl="node3" presStyleIdx="42" presStyleCnt="57">
        <dgm:presLayoutVars>
          <dgm:chPref val="3"/>
        </dgm:presLayoutVars>
      </dgm:prSet>
      <dgm:spPr/>
    </dgm:pt>
    <dgm:pt modelId="{8F665C6E-4711-422F-9F23-CEF5D5C2B5B6}" type="pres">
      <dgm:prSet presAssocID="{883281F4-2794-4FE4-8C34-CD37ABB59207}" presName="rootConnector" presStyleLbl="node3" presStyleIdx="42" presStyleCnt="57"/>
      <dgm:spPr/>
    </dgm:pt>
    <dgm:pt modelId="{8207E4CE-15F0-420C-8737-C4443E23C9DC}" type="pres">
      <dgm:prSet presAssocID="{883281F4-2794-4FE4-8C34-CD37ABB59207}" presName="hierChild4" presStyleCnt="0"/>
      <dgm:spPr/>
    </dgm:pt>
    <dgm:pt modelId="{BB50D097-508F-41A1-99DF-7D36C9B43672}" type="pres">
      <dgm:prSet presAssocID="{883281F4-2794-4FE4-8C34-CD37ABB59207}" presName="hierChild5" presStyleCnt="0"/>
      <dgm:spPr/>
    </dgm:pt>
    <dgm:pt modelId="{4EBA2365-525C-41FE-9AC8-99DF4F2D291B}" type="pres">
      <dgm:prSet presAssocID="{EC998018-780C-4AB6-BA33-04D2A6493FD7}" presName="Name37" presStyleLbl="parChTrans1D3" presStyleIdx="43" presStyleCnt="57"/>
      <dgm:spPr/>
    </dgm:pt>
    <dgm:pt modelId="{61A5488D-FCE3-4964-9F3B-84A2D28F866B}" type="pres">
      <dgm:prSet presAssocID="{4FA72405-1416-44B7-BCF4-A445D96F9EC8}" presName="hierRoot2" presStyleCnt="0">
        <dgm:presLayoutVars>
          <dgm:hierBranch val="init"/>
        </dgm:presLayoutVars>
      </dgm:prSet>
      <dgm:spPr/>
    </dgm:pt>
    <dgm:pt modelId="{01EBF631-3DD1-49FA-BB5F-F94022D6EABB}" type="pres">
      <dgm:prSet presAssocID="{4FA72405-1416-44B7-BCF4-A445D96F9EC8}" presName="rootComposite" presStyleCnt="0"/>
      <dgm:spPr/>
    </dgm:pt>
    <dgm:pt modelId="{488986BC-CB83-41FC-8828-41F15E68EDD4}" type="pres">
      <dgm:prSet presAssocID="{4FA72405-1416-44B7-BCF4-A445D96F9EC8}" presName="rootText" presStyleLbl="node3" presStyleIdx="43" presStyleCnt="57">
        <dgm:presLayoutVars>
          <dgm:chPref val="3"/>
        </dgm:presLayoutVars>
      </dgm:prSet>
      <dgm:spPr/>
    </dgm:pt>
    <dgm:pt modelId="{C82963C0-C49A-4EE2-A02C-E5BBD5B93800}" type="pres">
      <dgm:prSet presAssocID="{4FA72405-1416-44B7-BCF4-A445D96F9EC8}" presName="rootConnector" presStyleLbl="node3" presStyleIdx="43" presStyleCnt="57"/>
      <dgm:spPr/>
    </dgm:pt>
    <dgm:pt modelId="{00128C24-2F73-4829-A9DB-4C710FDC99EA}" type="pres">
      <dgm:prSet presAssocID="{4FA72405-1416-44B7-BCF4-A445D96F9EC8}" presName="hierChild4" presStyleCnt="0"/>
      <dgm:spPr/>
    </dgm:pt>
    <dgm:pt modelId="{1C2CA849-7556-4976-8767-825EB5B80D73}" type="pres">
      <dgm:prSet presAssocID="{4FA72405-1416-44B7-BCF4-A445D96F9EC8}" presName="hierChild5" presStyleCnt="0"/>
      <dgm:spPr/>
    </dgm:pt>
    <dgm:pt modelId="{B19C350C-8128-4407-AE6B-CBE38BB96319}" type="pres">
      <dgm:prSet presAssocID="{92224EA4-63D5-48F9-A626-53735FBE0977}" presName="Name37" presStyleLbl="parChTrans1D3" presStyleIdx="44" presStyleCnt="57"/>
      <dgm:spPr/>
    </dgm:pt>
    <dgm:pt modelId="{F74E6972-EDBA-4532-9152-D27FEF0E82FB}" type="pres">
      <dgm:prSet presAssocID="{A83C994C-7076-4E93-A54F-473876FDAD4F}" presName="hierRoot2" presStyleCnt="0">
        <dgm:presLayoutVars>
          <dgm:hierBranch val="init"/>
        </dgm:presLayoutVars>
      </dgm:prSet>
      <dgm:spPr/>
    </dgm:pt>
    <dgm:pt modelId="{921001B1-788F-4A4C-8648-6E83FB6311A7}" type="pres">
      <dgm:prSet presAssocID="{A83C994C-7076-4E93-A54F-473876FDAD4F}" presName="rootComposite" presStyleCnt="0"/>
      <dgm:spPr/>
    </dgm:pt>
    <dgm:pt modelId="{03E79697-58D8-49FB-883A-E326AB0867A9}" type="pres">
      <dgm:prSet presAssocID="{A83C994C-7076-4E93-A54F-473876FDAD4F}" presName="rootText" presStyleLbl="node3" presStyleIdx="44" presStyleCnt="57">
        <dgm:presLayoutVars>
          <dgm:chPref val="3"/>
        </dgm:presLayoutVars>
      </dgm:prSet>
      <dgm:spPr/>
    </dgm:pt>
    <dgm:pt modelId="{E165D9D1-D364-4E9E-9953-C4E9888534ED}" type="pres">
      <dgm:prSet presAssocID="{A83C994C-7076-4E93-A54F-473876FDAD4F}" presName="rootConnector" presStyleLbl="node3" presStyleIdx="44" presStyleCnt="57"/>
      <dgm:spPr/>
    </dgm:pt>
    <dgm:pt modelId="{FFE0938E-86B6-4139-8603-BFC602295240}" type="pres">
      <dgm:prSet presAssocID="{A83C994C-7076-4E93-A54F-473876FDAD4F}" presName="hierChild4" presStyleCnt="0"/>
      <dgm:spPr/>
    </dgm:pt>
    <dgm:pt modelId="{C7365B11-D150-4C49-8996-63947A7E0BC5}" type="pres">
      <dgm:prSet presAssocID="{A83C994C-7076-4E93-A54F-473876FDAD4F}" presName="hierChild5" presStyleCnt="0"/>
      <dgm:spPr/>
    </dgm:pt>
    <dgm:pt modelId="{FFC7C8D4-DE69-4F1D-B748-C4ACB3BB13DE}" type="pres">
      <dgm:prSet presAssocID="{5DD524FB-4F4E-4C10-8DF6-CA36F678BD03}" presName="Name37" presStyleLbl="parChTrans1D3" presStyleIdx="45" presStyleCnt="57"/>
      <dgm:spPr/>
    </dgm:pt>
    <dgm:pt modelId="{CD4F2C13-744B-4554-B8D8-E20B465E7DC0}" type="pres">
      <dgm:prSet presAssocID="{59BB79C5-8C08-4178-9611-87FB94A44894}" presName="hierRoot2" presStyleCnt="0">
        <dgm:presLayoutVars>
          <dgm:hierBranch val="init"/>
        </dgm:presLayoutVars>
      </dgm:prSet>
      <dgm:spPr/>
    </dgm:pt>
    <dgm:pt modelId="{E404EB6B-2B4C-4FA9-A57B-0D3D024F6F43}" type="pres">
      <dgm:prSet presAssocID="{59BB79C5-8C08-4178-9611-87FB94A44894}" presName="rootComposite" presStyleCnt="0"/>
      <dgm:spPr/>
    </dgm:pt>
    <dgm:pt modelId="{BDBF5592-A795-4E62-A348-E6F2271CF40B}" type="pres">
      <dgm:prSet presAssocID="{59BB79C5-8C08-4178-9611-87FB94A44894}" presName="rootText" presStyleLbl="node3" presStyleIdx="45" presStyleCnt="57">
        <dgm:presLayoutVars>
          <dgm:chPref val="3"/>
        </dgm:presLayoutVars>
      </dgm:prSet>
      <dgm:spPr/>
    </dgm:pt>
    <dgm:pt modelId="{FC1FF646-6BF8-43FC-A984-91AE5BD49654}" type="pres">
      <dgm:prSet presAssocID="{59BB79C5-8C08-4178-9611-87FB94A44894}" presName="rootConnector" presStyleLbl="node3" presStyleIdx="45" presStyleCnt="57"/>
      <dgm:spPr/>
    </dgm:pt>
    <dgm:pt modelId="{62D9FBA0-B94C-4F67-92D6-6FD4868850D9}" type="pres">
      <dgm:prSet presAssocID="{59BB79C5-8C08-4178-9611-87FB94A44894}" presName="hierChild4" presStyleCnt="0"/>
      <dgm:spPr/>
    </dgm:pt>
    <dgm:pt modelId="{2FCCF8CA-BEC6-416A-B21E-FA94BD716C2F}" type="pres">
      <dgm:prSet presAssocID="{59BB79C5-8C08-4178-9611-87FB94A44894}" presName="hierChild5" presStyleCnt="0"/>
      <dgm:spPr/>
    </dgm:pt>
    <dgm:pt modelId="{AED6EA3B-F882-47BF-9F2E-1E82158E09E5}" type="pres">
      <dgm:prSet presAssocID="{2AA81795-6914-4820-9D35-376F56734744}" presName="hierChild5" presStyleCnt="0"/>
      <dgm:spPr/>
    </dgm:pt>
    <dgm:pt modelId="{6DD0FE0D-694E-4934-9C09-1CDCA137B82F}" type="pres">
      <dgm:prSet presAssocID="{C3CD55CE-622E-40BE-BDCB-C88F4B883372}" presName="Name37" presStyleLbl="parChTrans1D2" presStyleIdx="5" presStyleCnt="6"/>
      <dgm:spPr/>
    </dgm:pt>
    <dgm:pt modelId="{447DBA25-24D5-4FF4-9F38-976A3B8FB2CA}" type="pres">
      <dgm:prSet presAssocID="{F62AC439-E404-4DF9-B3D2-DFEAD17B0BAD}" presName="hierRoot2" presStyleCnt="0">
        <dgm:presLayoutVars>
          <dgm:hierBranch val="init"/>
        </dgm:presLayoutVars>
      </dgm:prSet>
      <dgm:spPr/>
    </dgm:pt>
    <dgm:pt modelId="{EF431AC0-3700-4BF9-B566-C9BE488F57F1}" type="pres">
      <dgm:prSet presAssocID="{F62AC439-E404-4DF9-B3D2-DFEAD17B0BAD}" presName="rootComposite" presStyleCnt="0"/>
      <dgm:spPr/>
    </dgm:pt>
    <dgm:pt modelId="{B8D7CD46-75D9-433B-8F4E-BA6598BF1F23}" type="pres">
      <dgm:prSet presAssocID="{F62AC439-E404-4DF9-B3D2-DFEAD17B0BAD}" presName="rootText" presStyleLbl="node2" presStyleIdx="5" presStyleCnt="6">
        <dgm:presLayoutVars>
          <dgm:chPref val="3"/>
        </dgm:presLayoutVars>
      </dgm:prSet>
      <dgm:spPr/>
    </dgm:pt>
    <dgm:pt modelId="{EFEBB7DA-207A-4247-B1F7-5685FD0914A4}" type="pres">
      <dgm:prSet presAssocID="{F62AC439-E404-4DF9-B3D2-DFEAD17B0BAD}" presName="rootConnector" presStyleLbl="node2" presStyleIdx="5" presStyleCnt="6"/>
      <dgm:spPr/>
    </dgm:pt>
    <dgm:pt modelId="{03DCD7BB-D950-44B2-9496-E80E9686ECBD}" type="pres">
      <dgm:prSet presAssocID="{F62AC439-E404-4DF9-B3D2-DFEAD17B0BAD}" presName="hierChild4" presStyleCnt="0"/>
      <dgm:spPr/>
    </dgm:pt>
    <dgm:pt modelId="{C9CD0585-B23A-4366-B3C3-3B15F2F0FB12}" type="pres">
      <dgm:prSet presAssocID="{F9E7BAB0-75FC-4316-8C9C-A604D2FD7A9A}" presName="Name37" presStyleLbl="parChTrans1D3" presStyleIdx="46" presStyleCnt="57"/>
      <dgm:spPr/>
    </dgm:pt>
    <dgm:pt modelId="{E0BC3748-10C5-4DF7-8814-C3B98D79FE1E}" type="pres">
      <dgm:prSet presAssocID="{AB7F0363-DF60-495E-990E-B31F4FCBC40A}" presName="hierRoot2" presStyleCnt="0">
        <dgm:presLayoutVars>
          <dgm:hierBranch val="init"/>
        </dgm:presLayoutVars>
      </dgm:prSet>
      <dgm:spPr/>
    </dgm:pt>
    <dgm:pt modelId="{3F7A8890-EDCD-4DD2-B448-25FD014C2DEB}" type="pres">
      <dgm:prSet presAssocID="{AB7F0363-DF60-495E-990E-B31F4FCBC40A}" presName="rootComposite" presStyleCnt="0"/>
      <dgm:spPr/>
    </dgm:pt>
    <dgm:pt modelId="{3037D3F1-92B8-487F-8E93-7C3039C0BA78}" type="pres">
      <dgm:prSet presAssocID="{AB7F0363-DF60-495E-990E-B31F4FCBC40A}" presName="rootText" presStyleLbl="node3" presStyleIdx="46" presStyleCnt="57">
        <dgm:presLayoutVars>
          <dgm:chPref val="3"/>
        </dgm:presLayoutVars>
      </dgm:prSet>
      <dgm:spPr/>
    </dgm:pt>
    <dgm:pt modelId="{6484B0D5-67D1-40D1-823C-C4F7B738C60D}" type="pres">
      <dgm:prSet presAssocID="{AB7F0363-DF60-495E-990E-B31F4FCBC40A}" presName="rootConnector" presStyleLbl="node3" presStyleIdx="46" presStyleCnt="57"/>
      <dgm:spPr/>
    </dgm:pt>
    <dgm:pt modelId="{E28F97CC-7314-449B-BF50-32DB7DA05CCD}" type="pres">
      <dgm:prSet presAssocID="{AB7F0363-DF60-495E-990E-B31F4FCBC40A}" presName="hierChild4" presStyleCnt="0"/>
      <dgm:spPr/>
    </dgm:pt>
    <dgm:pt modelId="{788D2520-4337-41BD-9856-04689A39B7C9}" type="pres">
      <dgm:prSet presAssocID="{AB7F0363-DF60-495E-990E-B31F4FCBC40A}" presName="hierChild5" presStyleCnt="0"/>
      <dgm:spPr/>
    </dgm:pt>
    <dgm:pt modelId="{B65999C2-0C97-489B-8471-E72AB12537BA}" type="pres">
      <dgm:prSet presAssocID="{49B6CA8C-7223-408A-822A-533E3EBBD4E4}" presName="Name37" presStyleLbl="parChTrans1D3" presStyleIdx="47" presStyleCnt="57"/>
      <dgm:spPr/>
    </dgm:pt>
    <dgm:pt modelId="{C1B8B1C7-77D4-49BE-9B55-A0A78E8714BC}" type="pres">
      <dgm:prSet presAssocID="{0E3E7358-6BA4-4D18-AA83-39CA703DD99A}" presName="hierRoot2" presStyleCnt="0">
        <dgm:presLayoutVars>
          <dgm:hierBranch val="init"/>
        </dgm:presLayoutVars>
      </dgm:prSet>
      <dgm:spPr/>
    </dgm:pt>
    <dgm:pt modelId="{F8F40A1C-54BA-426E-8BA8-A71270F36C18}" type="pres">
      <dgm:prSet presAssocID="{0E3E7358-6BA4-4D18-AA83-39CA703DD99A}" presName="rootComposite" presStyleCnt="0"/>
      <dgm:spPr/>
    </dgm:pt>
    <dgm:pt modelId="{140719FA-B2D2-42D2-A055-C0D22C0381F7}" type="pres">
      <dgm:prSet presAssocID="{0E3E7358-6BA4-4D18-AA83-39CA703DD99A}" presName="rootText" presStyleLbl="node3" presStyleIdx="47" presStyleCnt="57">
        <dgm:presLayoutVars>
          <dgm:chPref val="3"/>
        </dgm:presLayoutVars>
      </dgm:prSet>
      <dgm:spPr/>
    </dgm:pt>
    <dgm:pt modelId="{A949BDAE-9B4C-4D13-A28E-6C548ED15891}" type="pres">
      <dgm:prSet presAssocID="{0E3E7358-6BA4-4D18-AA83-39CA703DD99A}" presName="rootConnector" presStyleLbl="node3" presStyleIdx="47" presStyleCnt="57"/>
      <dgm:spPr/>
    </dgm:pt>
    <dgm:pt modelId="{F2157F78-86A1-4AF6-8607-0A3072428C05}" type="pres">
      <dgm:prSet presAssocID="{0E3E7358-6BA4-4D18-AA83-39CA703DD99A}" presName="hierChild4" presStyleCnt="0"/>
      <dgm:spPr/>
    </dgm:pt>
    <dgm:pt modelId="{1D4E3B31-0B1E-4DD2-B719-300939E44D83}" type="pres">
      <dgm:prSet presAssocID="{0E3E7358-6BA4-4D18-AA83-39CA703DD99A}" presName="hierChild5" presStyleCnt="0"/>
      <dgm:spPr/>
    </dgm:pt>
    <dgm:pt modelId="{AD75FDE2-BB02-48D9-BD05-AD2CC9E280D4}" type="pres">
      <dgm:prSet presAssocID="{5E9F8624-AF25-48FD-914E-E3FDFAE96DC2}" presName="Name37" presStyleLbl="parChTrans1D3" presStyleIdx="48" presStyleCnt="57"/>
      <dgm:spPr/>
    </dgm:pt>
    <dgm:pt modelId="{38EBBB26-D026-4686-9F0A-E6E5F61916BC}" type="pres">
      <dgm:prSet presAssocID="{8AFAA526-A7BF-4C6A-82CF-F251818F3FBD}" presName="hierRoot2" presStyleCnt="0">
        <dgm:presLayoutVars>
          <dgm:hierBranch val="init"/>
        </dgm:presLayoutVars>
      </dgm:prSet>
      <dgm:spPr/>
    </dgm:pt>
    <dgm:pt modelId="{57F4437E-A6CA-4979-BA25-99077E843AC1}" type="pres">
      <dgm:prSet presAssocID="{8AFAA526-A7BF-4C6A-82CF-F251818F3FBD}" presName="rootComposite" presStyleCnt="0"/>
      <dgm:spPr/>
    </dgm:pt>
    <dgm:pt modelId="{4182DFA4-1CF3-45AD-B4E8-863E72F755A7}" type="pres">
      <dgm:prSet presAssocID="{8AFAA526-A7BF-4C6A-82CF-F251818F3FBD}" presName="rootText" presStyleLbl="node3" presStyleIdx="48" presStyleCnt="57">
        <dgm:presLayoutVars>
          <dgm:chPref val="3"/>
        </dgm:presLayoutVars>
      </dgm:prSet>
      <dgm:spPr/>
    </dgm:pt>
    <dgm:pt modelId="{19B47A1A-95A6-4829-BFFD-D117D2673263}" type="pres">
      <dgm:prSet presAssocID="{8AFAA526-A7BF-4C6A-82CF-F251818F3FBD}" presName="rootConnector" presStyleLbl="node3" presStyleIdx="48" presStyleCnt="57"/>
      <dgm:spPr/>
    </dgm:pt>
    <dgm:pt modelId="{D6059150-FE91-418B-BBB3-81AD31F74476}" type="pres">
      <dgm:prSet presAssocID="{8AFAA526-A7BF-4C6A-82CF-F251818F3FBD}" presName="hierChild4" presStyleCnt="0"/>
      <dgm:spPr/>
    </dgm:pt>
    <dgm:pt modelId="{006C9193-7A02-4985-8760-C77E362E4FE4}" type="pres">
      <dgm:prSet presAssocID="{8AFAA526-A7BF-4C6A-82CF-F251818F3FBD}" presName="hierChild5" presStyleCnt="0"/>
      <dgm:spPr/>
    </dgm:pt>
    <dgm:pt modelId="{1D9B82DF-A2D0-4841-BC17-E1532E8DA880}" type="pres">
      <dgm:prSet presAssocID="{41601230-AB67-47D4-B2D9-7A47BA36B376}" presName="Name37" presStyleLbl="parChTrans1D3" presStyleIdx="49" presStyleCnt="57"/>
      <dgm:spPr/>
    </dgm:pt>
    <dgm:pt modelId="{80FD4B1B-7C7C-4995-A058-1B1A6EA10411}" type="pres">
      <dgm:prSet presAssocID="{88AB32AF-7633-4372-AA54-67C0D7A248BF}" presName="hierRoot2" presStyleCnt="0">
        <dgm:presLayoutVars>
          <dgm:hierBranch val="init"/>
        </dgm:presLayoutVars>
      </dgm:prSet>
      <dgm:spPr/>
    </dgm:pt>
    <dgm:pt modelId="{CD3ADFEF-8C29-4E54-88AB-696B7F349164}" type="pres">
      <dgm:prSet presAssocID="{88AB32AF-7633-4372-AA54-67C0D7A248BF}" presName="rootComposite" presStyleCnt="0"/>
      <dgm:spPr/>
    </dgm:pt>
    <dgm:pt modelId="{25CCDF73-6971-4E7B-9960-664F6D2E122B}" type="pres">
      <dgm:prSet presAssocID="{88AB32AF-7633-4372-AA54-67C0D7A248BF}" presName="rootText" presStyleLbl="node3" presStyleIdx="49" presStyleCnt="57">
        <dgm:presLayoutVars>
          <dgm:chPref val="3"/>
        </dgm:presLayoutVars>
      </dgm:prSet>
      <dgm:spPr/>
    </dgm:pt>
    <dgm:pt modelId="{A4AFF765-15C6-46A7-AD31-F7206EE7D367}" type="pres">
      <dgm:prSet presAssocID="{88AB32AF-7633-4372-AA54-67C0D7A248BF}" presName="rootConnector" presStyleLbl="node3" presStyleIdx="49" presStyleCnt="57"/>
      <dgm:spPr/>
    </dgm:pt>
    <dgm:pt modelId="{0BC8770B-5F11-43DB-8880-37E39E79675B}" type="pres">
      <dgm:prSet presAssocID="{88AB32AF-7633-4372-AA54-67C0D7A248BF}" presName="hierChild4" presStyleCnt="0"/>
      <dgm:spPr/>
    </dgm:pt>
    <dgm:pt modelId="{CD2052C5-8D39-4CC6-B3F9-01B765BC4627}" type="pres">
      <dgm:prSet presAssocID="{88AB32AF-7633-4372-AA54-67C0D7A248BF}" presName="hierChild5" presStyleCnt="0"/>
      <dgm:spPr/>
    </dgm:pt>
    <dgm:pt modelId="{ACF7492A-A319-4095-BC82-F78A0D91F7D7}" type="pres">
      <dgm:prSet presAssocID="{D26491BF-C50A-4259-97D4-5268D184B3D3}" presName="Name37" presStyleLbl="parChTrans1D3" presStyleIdx="50" presStyleCnt="57"/>
      <dgm:spPr/>
    </dgm:pt>
    <dgm:pt modelId="{959311CC-2F07-4A69-8EDA-62AD00D89779}" type="pres">
      <dgm:prSet presAssocID="{56E606F5-F3C8-4CB5-959A-2E12E6E5DD29}" presName="hierRoot2" presStyleCnt="0">
        <dgm:presLayoutVars>
          <dgm:hierBranch val="init"/>
        </dgm:presLayoutVars>
      </dgm:prSet>
      <dgm:spPr/>
    </dgm:pt>
    <dgm:pt modelId="{6142DF49-0A71-4727-A0EC-F44C88330DA1}" type="pres">
      <dgm:prSet presAssocID="{56E606F5-F3C8-4CB5-959A-2E12E6E5DD29}" presName="rootComposite" presStyleCnt="0"/>
      <dgm:spPr/>
    </dgm:pt>
    <dgm:pt modelId="{C74F74FB-E4CE-45E2-A0D0-D6D14569A942}" type="pres">
      <dgm:prSet presAssocID="{56E606F5-F3C8-4CB5-959A-2E12E6E5DD29}" presName="rootText" presStyleLbl="node3" presStyleIdx="50" presStyleCnt="57">
        <dgm:presLayoutVars>
          <dgm:chPref val="3"/>
        </dgm:presLayoutVars>
      </dgm:prSet>
      <dgm:spPr/>
    </dgm:pt>
    <dgm:pt modelId="{A2FC2450-AD14-429B-8EC3-DC84D3684CD6}" type="pres">
      <dgm:prSet presAssocID="{56E606F5-F3C8-4CB5-959A-2E12E6E5DD29}" presName="rootConnector" presStyleLbl="node3" presStyleIdx="50" presStyleCnt="57"/>
      <dgm:spPr/>
    </dgm:pt>
    <dgm:pt modelId="{A6E11973-0056-4404-86F0-2A426B54EE3D}" type="pres">
      <dgm:prSet presAssocID="{56E606F5-F3C8-4CB5-959A-2E12E6E5DD29}" presName="hierChild4" presStyleCnt="0"/>
      <dgm:spPr/>
    </dgm:pt>
    <dgm:pt modelId="{866820E6-9B0C-49A7-BBC4-1D2E030A5305}" type="pres">
      <dgm:prSet presAssocID="{56E606F5-F3C8-4CB5-959A-2E12E6E5DD29}" presName="hierChild5" presStyleCnt="0"/>
      <dgm:spPr/>
    </dgm:pt>
    <dgm:pt modelId="{0171F4D1-3D95-4B14-A96E-24B51F37F47B}" type="pres">
      <dgm:prSet presAssocID="{2F8DE48C-097A-45DB-A61F-3A4381E6C307}" presName="Name37" presStyleLbl="parChTrans1D3" presStyleIdx="51" presStyleCnt="57"/>
      <dgm:spPr/>
    </dgm:pt>
    <dgm:pt modelId="{1EFF0B07-66D1-475E-9A0F-44B2D27894E4}" type="pres">
      <dgm:prSet presAssocID="{16B500B4-7321-4735-B3DD-112FCEFE99ED}" presName="hierRoot2" presStyleCnt="0">
        <dgm:presLayoutVars>
          <dgm:hierBranch val="init"/>
        </dgm:presLayoutVars>
      </dgm:prSet>
      <dgm:spPr/>
    </dgm:pt>
    <dgm:pt modelId="{8ED75955-E348-4FD4-BC04-F4A4EB4CEE22}" type="pres">
      <dgm:prSet presAssocID="{16B500B4-7321-4735-B3DD-112FCEFE99ED}" presName="rootComposite" presStyleCnt="0"/>
      <dgm:spPr/>
    </dgm:pt>
    <dgm:pt modelId="{BE85F5DD-647D-45A3-8AF4-25FDFA08B035}" type="pres">
      <dgm:prSet presAssocID="{16B500B4-7321-4735-B3DD-112FCEFE99ED}" presName="rootText" presStyleLbl="node3" presStyleIdx="51" presStyleCnt="57">
        <dgm:presLayoutVars>
          <dgm:chPref val="3"/>
        </dgm:presLayoutVars>
      </dgm:prSet>
      <dgm:spPr/>
    </dgm:pt>
    <dgm:pt modelId="{828F9000-6808-4E0A-80D7-49A4562F6E46}" type="pres">
      <dgm:prSet presAssocID="{16B500B4-7321-4735-B3DD-112FCEFE99ED}" presName="rootConnector" presStyleLbl="node3" presStyleIdx="51" presStyleCnt="57"/>
      <dgm:spPr/>
    </dgm:pt>
    <dgm:pt modelId="{FA977C77-FEDB-41A8-9791-672C671C0584}" type="pres">
      <dgm:prSet presAssocID="{16B500B4-7321-4735-B3DD-112FCEFE99ED}" presName="hierChild4" presStyleCnt="0"/>
      <dgm:spPr/>
    </dgm:pt>
    <dgm:pt modelId="{6611D6D5-A7CA-4358-9FFD-6985F6A5F23F}" type="pres">
      <dgm:prSet presAssocID="{16B500B4-7321-4735-B3DD-112FCEFE99ED}" presName="hierChild5" presStyleCnt="0"/>
      <dgm:spPr/>
    </dgm:pt>
    <dgm:pt modelId="{0E62EBB4-2831-4639-8030-67FC1BDE3E81}" type="pres">
      <dgm:prSet presAssocID="{6FCBC1E6-2F2F-4DC0-B800-13CA1FF3CC45}" presName="Name37" presStyleLbl="parChTrans1D3" presStyleIdx="52" presStyleCnt="57"/>
      <dgm:spPr/>
    </dgm:pt>
    <dgm:pt modelId="{7852525F-77BC-46AD-84A1-7FC49F7277B3}" type="pres">
      <dgm:prSet presAssocID="{95774FF5-E59A-40DB-B011-F38CD536CFF5}" presName="hierRoot2" presStyleCnt="0">
        <dgm:presLayoutVars>
          <dgm:hierBranch val="init"/>
        </dgm:presLayoutVars>
      </dgm:prSet>
      <dgm:spPr/>
    </dgm:pt>
    <dgm:pt modelId="{B4728DB4-2B33-41BF-84EA-18B8FD14D72A}" type="pres">
      <dgm:prSet presAssocID="{95774FF5-E59A-40DB-B011-F38CD536CFF5}" presName="rootComposite" presStyleCnt="0"/>
      <dgm:spPr/>
    </dgm:pt>
    <dgm:pt modelId="{DC6B5262-62BC-4B01-BD5B-E14F6A114847}" type="pres">
      <dgm:prSet presAssocID="{95774FF5-E59A-40DB-B011-F38CD536CFF5}" presName="rootText" presStyleLbl="node3" presStyleIdx="52" presStyleCnt="57">
        <dgm:presLayoutVars>
          <dgm:chPref val="3"/>
        </dgm:presLayoutVars>
      </dgm:prSet>
      <dgm:spPr/>
    </dgm:pt>
    <dgm:pt modelId="{BA14458C-411B-46CC-A4B1-C010BB1BD6B2}" type="pres">
      <dgm:prSet presAssocID="{95774FF5-E59A-40DB-B011-F38CD536CFF5}" presName="rootConnector" presStyleLbl="node3" presStyleIdx="52" presStyleCnt="57"/>
      <dgm:spPr/>
    </dgm:pt>
    <dgm:pt modelId="{3B2E21FB-7C22-40D6-8DDB-311D72770F4F}" type="pres">
      <dgm:prSet presAssocID="{95774FF5-E59A-40DB-B011-F38CD536CFF5}" presName="hierChild4" presStyleCnt="0"/>
      <dgm:spPr/>
    </dgm:pt>
    <dgm:pt modelId="{06739BBD-9837-4BE6-8DD0-132D7ABEB0F1}" type="pres">
      <dgm:prSet presAssocID="{95774FF5-E59A-40DB-B011-F38CD536CFF5}" presName="hierChild5" presStyleCnt="0"/>
      <dgm:spPr/>
    </dgm:pt>
    <dgm:pt modelId="{7EDBB7A6-4B97-48A3-8E9B-7F442C16B641}" type="pres">
      <dgm:prSet presAssocID="{DD131574-F2C4-477C-AFC4-8480261FEEA7}" presName="Name37" presStyleLbl="parChTrans1D3" presStyleIdx="53" presStyleCnt="57"/>
      <dgm:spPr/>
    </dgm:pt>
    <dgm:pt modelId="{11A5EB3D-9DEC-4AF6-B6AD-B7543F772E30}" type="pres">
      <dgm:prSet presAssocID="{4BDDF92B-8067-4915-8707-108D107E2D3E}" presName="hierRoot2" presStyleCnt="0">
        <dgm:presLayoutVars>
          <dgm:hierBranch val="init"/>
        </dgm:presLayoutVars>
      </dgm:prSet>
      <dgm:spPr/>
    </dgm:pt>
    <dgm:pt modelId="{E3FC360A-FE85-47A0-BCD7-4E32E5CE4878}" type="pres">
      <dgm:prSet presAssocID="{4BDDF92B-8067-4915-8707-108D107E2D3E}" presName="rootComposite" presStyleCnt="0"/>
      <dgm:spPr/>
    </dgm:pt>
    <dgm:pt modelId="{98E910B9-AF2E-4BBB-BB4E-96FE754025E5}" type="pres">
      <dgm:prSet presAssocID="{4BDDF92B-8067-4915-8707-108D107E2D3E}" presName="rootText" presStyleLbl="node3" presStyleIdx="53" presStyleCnt="57">
        <dgm:presLayoutVars>
          <dgm:chPref val="3"/>
        </dgm:presLayoutVars>
      </dgm:prSet>
      <dgm:spPr/>
    </dgm:pt>
    <dgm:pt modelId="{C9441BE4-1B7E-4838-A702-AF088C4A325A}" type="pres">
      <dgm:prSet presAssocID="{4BDDF92B-8067-4915-8707-108D107E2D3E}" presName="rootConnector" presStyleLbl="node3" presStyleIdx="53" presStyleCnt="57"/>
      <dgm:spPr/>
    </dgm:pt>
    <dgm:pt modelId="{ABD28302-222F-4C2D-9A61-2A0CA90AF8F8}" type="pres">
      <dgm:prSet presAssocID="{4BDDF92B-8067-4915-8707-108D107E2D3E}" presName="hierChild4" presStyleCnt="0"/>
      <dgm:spPr/>
    </dgm:pt>
    <dgm:pt modelId="{E9A090A9-EE37-4AB4-AC88-5408C711178A}" type="pres">
      <dgm:prSet presAssocID="{4BDDF92B-8067-4915-8707-108D107E2D3E}" presName="hierChild5" presStyleCnt="0"/>
      <dgm:spPr/>
    </dgm:pt>
    <dgm:pt modelId="{3F90F86F-CF6E-498A-AAFB-51389740D3D0}" type="pres">
      <dgm:prSet presAssocID="{B24B5A8E-161E-4586-9B9C-1FBC7E7AB6E0}" presName="Name37" presStyleLbl="parChTrans1D3" presStyleIdx="54" presStyleCnt="57"/>
      <dgm:spPr/>
    </dgm:pt>
    <dgm:pt modelId="{104F7D81-145F-4D63-A06C-2D76B55A7305}" type="pres">
      <dgm:prSet presAssocID="{4E6F0EAE-5720-4F9E-953F-E02AC27169ED}" presName="hierRoot2" presStyleCnt="0">
        <dgm:presLayoutVars>
          <dgm:hierBranch val="init"/>
        </dgm:presLayoutVars>
      </dgm:prSet>
      <dgm:spPr/>
    </dgm:pt>
    <dgm:pt modelId="{727BCA6C-5426-42D0-98A0-0629E879A26F}" type="pres">
      <dgm:prSet presAssocID="{4E6F0EAE-5720-4F9E-953F-E02AC27169ED}" presName="rootComposite" presStyleCnt="0"/>
      <dgm:spPr/>
    </dgm:pt>
    <dgm:pt modelId="{797B7CA5-A7CD-4E6C-8FDA-A7C34166AABF}" type="pres">
      <dgm:prSet presAssocID="{4E6F0EAE-5720-4F9E-953F-E02AC27169ED}" presName="rootText" presStyleLbl="node3" presStyleIdx="54" presStyleCnt="57">
        <dgm:presLayoutVars>
          <dgm:chPref val="3"/>
        </dgm:presLayoutVars>
      </dgm:prSet>
      <dgm:spPr/>
    </dgm:pt>
    <dgm:pt modelId="{331CADF0-2109-4407-982E-AD1C2CEFBBCD}" type="pres">
      <dgm:prSet presAssocID="{4E6F0EAE-5720-4F9E-953F-E02AC27169ED}" presName="rootConnector" presStyleLbl="node3" presStyleIdx="54" presStyleCnt="57"/>
      <dgm:spPr/>
    </dgm:pt>
    <dgm:pt modelId="{6929E62D-77BB-4CB1-B85D-D776EEA2ABFC}" type="pres">
      <dgm:prSet presAssocID="{4E6F0EAE-5720-4F9E-953F-E02AC27169ED}" presName="hierChild4" presStyleCnt="0"/>
      <dgm:spPr/>
    </dgm:pt>
    <dgm:pt modelId="{37C708E9-0739-4E29-8B8A-CD9FD97D845B}" type="pres">
      <dgm:prSet presAssocID="{4E6F0EAE-5720-4F9E-953F-E02AC27169ED}" presName="hierChild5" presStyleCnt="0"/>
      <dgm:spPr/>
    </dgm:pt>
    <dgm:pt modelId="{8A303113-9D53-47AD-B054-F91F117B9622}" type="pres">
      <dgm:prSet presAssocID="{EEF09964-1BDE-47D9-A96E-1BAABF065F27}" presName="Name37" presStyleLbl="parChTrans1D3" presStyleIdx="55" presStyleCnt="57"/>
      <dgm:spPr/>
    </dgm:pt>
    <dgm:pt modelId="{5ECDAD83-89DA-4D9D-B306-26FFB68CD6AC}" type="pres">
      <dgm:prSet presAssocID="{CE4053F3-A3B1-409A-A294-6D870FC9357A}" presName="hierRoot2" presStyleCnt="0">
        <dgm:presLayoutVars>
          <dgm:hierBranch val="init"/>
        </dgm:presLayoutVars>
      </dgm:prSet>
      <dgm:spPr/>
    </dgm:pt>
    <dgm:pt modelId="{9120FF06-A974-4406-BD45-77EF1411BD5C}" type="pres">
      <dgm:prSet presAssocID="{CE4053F3-A3B1-409A-A294-6D870FC9357A}" presName="rootComposite" presStyleCnt="0"/>
      <dgm:spPr/>
    </dgm:pt>
    <dgm:pt modelId="{C2D833B4-B9D4-4420-A1FE-B4D5BCD4FA17}" type="pres">
      <dgm:prSet presAssocID="{CE4053F3-A3B1-409A-A294-6D870FC9357A}" presName="rootText" presStyleLbl="node3" presStyleIdx="55" presStyleCnt="57">
        <dgm:presLayoutVars>
          <dgm:chPref val="3"/>
        </dgm:presLayoutVars>
      </dgm:prSet>
      <dgm:spPr/>
    </dgm:pt>
    <dgm:pt modelId="{07BC7091-7DD9-4F83-A821-D586AD5AFBA9}" type="pres">
      <dgm:prSet presAssocID="{CE4053F3-A3B1-409A-A294-6D870FC9357A}" presName="rootConnector" presStyleLbl="node3" presStyleIdx="55" presStyleCnt="57"/>
      <dgm:spPr/>
    </dgm:pt>
    <dgm:pt modelId="{1995B60C-0C01-42CF-BD19-91848B700703}" type="pres">
      <dgm:prSet presAssocID="{CE4053F3-A3B1-409A-A294-6D870FC9357A}" presName="hierChild4" presStyleCnt="0"/>
      <dgm:spPr/>
    </dgm:pt>
    <dgm:pt modelId="{929575B8-B2D1-46D9-8D58-EDE5B814E372}" type="pres">
      <dgm:prSet presAssocID="{CE4053F3-A3B1-409A-A294-6D870FC9357A}" presName="hierChild5" presStyleCnt="0"/>
      <dgm:spPr/>
    </dgm:pt>
    <dgm:pt modelId="{D2EC4AD2-0E68-43B5-9FE0-61E212253D8B}" type="pres">
      <dgm:prSet presAssocID="{7B037087-1BC3-4C54-BA4E-3DDA21A09164}" presName="Name37" presStyleLbl="parChTrans1D3" presStyleIdx="56" presStyleCnt="57"/>
      <dgm:spPr/>
    </dgm:pt>
    <dgm:pt modelId="{07BE2E40-1E7A-4E93-9453-D06D50AC95C3}" type="pres">
      <dgm:prSet presAssocID="{F34B7233-2CCD-4645-86F9-9E1EE64B5562}" presName="hierRoot2" presStyleCnt="0">
        <dgm:presLayoutVars>
          <dgm:hierBranch val="init"/>
        </dgm:presLayoutVars>
      </dgm:prSet>
      <dgm:spPr/>
    </dgm:pt>
    <dgm:pt modelId="{A56C3E6F-46AB-44B2-9212-2308EAF29D2E}" type="pres">
      <dgm:prSet presAssocID="{F34B7233-2CCD-4645-86F9-9E1EE64B5562}" presName="rootComposite" presStyleCnt="0"/>
      <dgm:spPr/>
    </dgm:pt>
    <dgm:pt modelId="{112E358F-E162-4352-9CFB-913931A10FBE}" type="pres">
      <dgm:prSet presAssocID="{F34B7233-2CCD-4645-86F9-9E1EE64B5562}" presName="rootText" presStyleLbl="node3" presStyleIdx="56" presStyleCnt="57">
        <dgm:presLayoutVars>
          <dgm:chPref val="3"/>
        </dgm:presLayoutVars>
      </dgm:prSet>
      <dgm:spPr/>
    </dgm:pt>
    <dgm:pt modelId="{13870B1D-C2A2-4F91-9E58-A586158B0B0D}" type="pres">
      <dgm:prSet presAssocID="{F34B7233-2CCD-4645-86F9-9E1EE64B5562}" presName="rootConnector" presStyleLbl="node3" presStyleIdx="56" presStyleCnt="57"/>
      <dgm:spPr/>
    </dgm:pt>
    <dgm:pt modelId="{2DD860BE-6A1E-4B2A-A84B-BFD109ACD99F}" type="pres">
      <dgm:prSet presAssocID="{F34B7233-2CCD-4645-86F9-9E1EE64B5562}" presName="hierChild4" presStyleCnt="0"/>
      <dgm:spPr/>
    </dgm:pt>
    <dgm:pt modelId="{637D685E-E465-45B8-A679-46179E7BC58C}" type="pres">
      <dgm:prSet presAssocID="{F34B7233-2CCD-4645-86F9-9E1EE64B5562}" presName="hierChild5" presStyleCnt="0"/>
      <dgm:spPr/>
    </dgm:pt>
    <dgm:pt modelId="{B8C3627C-CD72-4678-B567-CEC4B80D8296}" type="pres">
      <dgm:prSet presAssocID="{F62AC439-E404-4DF9-B3D2-DFEAD17B0BAD}" presName="hierChild5" presStyleCnt="0"/>
      <dgm:spPr/>
    </dgm:pt>
    <dgm:pt modelId="{3FA4414C-D08D-4798-AAAB-DF86F49058ED}" type="pres">
      <dgm:prSet presAssocID="{973B862B-A993-4E7D-86BF-5C642BB966D5}" presName="hierChild3" presStyleCnt="0"/>
      <dgm:spPr/>
    </dgm:pt>
  </dgm:ptLst>
  <dgm:cxnLst>
    <dgm:cxn modelId="{5B0A5101-3117-477D-962E-EF52F7E8D391}" type="presOf" srcId="{2F46D47B-2247-41E5-AEF1-A97A4F82B4C6}" destId="{5D999F38-3945-4946-A7B8-761E5A4EB758}" srcOrd="0" destOrd="0" presId="urn:microsoft.com/office/officeart/2005/8/layout/orgChart1"/>
    <dgm:cxn modelId="{8C9E3702-0D4F-4D36-BDA4-ABE5E58274F1}" type="presOf" srcId="{4BDDF92B-8067-4915-8707-108D107E2D3E}" destId="{C9441BE4-1B7E-4838-A702-AF088C4A325A}" srcOrd="1" destOrd="0" presId="urn:microsoft.com/office/officeart/2005/8/layout/orgChart1"/>
    <dgm:cxn modelId="{65DF5F05-D995-4E2B-B2B4-339ACA5D9357}" type="presOf" srcId="{11EA13C1-59C7-481E-A1A1-F42D82A28EDC}" destId="{5063E4BF-2DE7-4904-84AF-72F2014DA543}" srcOrd="0" destOrd="0" presId="urn:microsoft.com/office/officeart/2005/8/layout/orgChart1"/>
    <dgm:cxn modelId="{4976D607-BEE1-4047-A03D-496E33D8EBC9}" srcId="{F62AC439-E404-4DF9-B3D2-DFEAD17B0BAD}" destId="{AB7F0363-DF60-495E-990E-B31F4FCBC40A}" srcOrd="0" destOrd="0" parTransId="{F9E7BAB0-75FC-4316-8C9C-A604D2FD7A9A}" sibTransId="{ACC6F7CD-DB16-43FA-BFFD-85D3315C0B8A}"/>
    <dgm:cxn modelId="{8662AD08-9F33-4D11-BC7B-BBA8990AA447}" type="presOf" srcId="{C1FF3BB6-EA94-4645-AB88-C4636D50BE3D}" destId="{CB3D5577-0FB5-4D84-8FD2-619E7DEC4B9C}" srcOrd="0" destOrd="0" presId="urn:microsoft.com/office/officeart/2005/8/layout/orgChart1"/>
    <dgm:cxn modelId="{29A55509-F324-4A26-A66E-66133F3CD3F4}" type="presOf" srcId="{DD34075A-3C30-4AEC-9685-6267DFB03810}" destId="{25DED92E-73CD-4799-B7D3-4086E5F0B06E}" srcOrd="0" destOrd="0" presId="urn:microsoft.com/office/officeart/2005/8/layout/orgChart1"/>
    <dgm:cxn modelId="{C5E7AB0B-AA2D-4EE9-B046-5229FFA6122F}" type="presOf" srcId="{15AFC7D1-F771-4DE0-BBD2-A6B06272FE2D}" destId="{E83747D6-D11F-4BB1-9096-681A7638B060}" srcOrd="1" destOrd="0" presId="urn:microsoft.com/office/officeart/2005/8/layout/orgChart1"/>
    <dgm:cxn modelId="{5230F40B-1B64-46C6-AA90-CE9CA588961A}" type="presOf" srcId="{4E6F0EAE-5720-4F9E-953F-E02AC27169ED}" destId="{797B7CA5-A7CD-4E6C-8FDA-A7C34166AABF}" srcOrd="0" destOrd="0" presId="urn:microsoft.com/office/officeart/2005/8/layout/orgChart1"/>
    <dgm:cxn modelId="{6CD2150C-9079-4DA3-9317-94E14E70FCDC}" type="presOf" srcId="{E8CF886E-5408-4B16-A595-D0D42837328D}" destId="{5BEC17CC-7D1A-4808-BE6F-0A6E54432E7C}" srcOrd="1" destOrd="0" presId="urn:microsoft.com/office/officeart/2005/8/layout/orgChart1"/>
    <dgm:cxn modelId="{F43C330E-F6A8-4F1B-8CAF-BD374DCC93BE}" type="presOf" srcId="{2AA81795-6914-4820-9D35-376F56734744}" destId="{75A285AC-9EA9-4DDF-B732-FC4EC7BAC7D0}" srcOrd="0" destOrd="0" presId="urn:microsoft.com/office/officeart/2005/8/layout/orgChart1"/>
    <dgm:cxn modelId="{E530A20E-D7F7-4999-AEEF-9B73EAEBBDDF}" type="presOf" srcId="{E3AE93AF-3DA5-43A6-A7C9-57714E5128E5}" destId="{BD965F2E-5624-404A-9C00-D25285DA3D79}" srcOrd="1" destOrd="0" presId="urn:microsoft.com/office/officeart/2005/8/layout/orgChart1"/>
    <dgm:cxn modelId="{B63B440F-AB07-4FCB-B804-610A0CFAE952}" srcId="{B7C06C81-BFC0-4159-BC98-D7E30DC0B80C}" destId="{C20A7308-7EB2-440A-99E8-EC9196BC2D71}" srcOrd="3" destOrd="0" parTransId="{501C9F38-A2F1-47C0-85F6-F4BBA69FD3DA}" sibTransId="{9DA00294-AB66-46A9-BF56-FB427603AF9D}"/>
    <dgm:cxn modelId="{DCEF5C10-7F12-4777-85DD-B74DC9059333}" srcId="{4705EA88-33E4-417B-BCB4-97F807FFAC84}" destId="{B7F72F2E-F906-4D78-9AF8-B4DE342F63D0}" srcOrd="6" destOrd="0" parTransId="{7CB13670-7EAD-400E-A697-97631D976D4F}" sibTransId="{E1C4A59E-D954-403D-B5EA-D124A08116DC}"/>
    <dgm:cxn modelId="{4BD5D510-AE25-491E-8602-6288B323756D}" type="presOf" srcId="{87B540DA-C200-41FA-A966-DEF4060C3A4F}" destId="{FFB61F28-C21C-4647-B0C1-25806A2E818D}" srcOrd="0" destOrd="0" presId="urn:microsoft.com/office/officeart/2005/8/layout/orgChart1"/>
    <dgm:cxn modelId="{A60AF110-B80F-4D68-9232-AFA515D1E53A}" type="presOf" srcId="{91D8851E-316C-430B-B312-8ED2449A5807}" destId="{52761280-8BED-4E75-96DE-7A1D9176F9ED}" srcOrd="1" destOrd="0" presId="urn:microsoft.com/office/officeart/2005/8/layout/orgChart1"/>
    <dgm:cxn modelId="{82503511-6173-4C6E-8C8C-9403A5DB4026}" type="presOf" srcId="{0E3E7358-6BA4-4D18-AA83-39CA703DD99A}" destId="{A949BDAE-9B4C-4D13-A28E-6C548ED15891}" srcOrd="1" destOrd="0" presId="urn:microsoft.com/office/officeart/2005/8/layout/orgChart1"/>
    <dgm:cxn modelId="{36295F11-F79E-4270-A06A-5AEBCD3B8CB4}" type="presOf" srcId="{CE4053F3-A3B1-409A-A294-6D870FC9357A}" destId="{C2D833B4-B9D4-4420-A1FE-B4D5BCD4FA17}" srcOrd="0" destOrd="0" presId="urn:microsoft.com/office/officeart/2005/8/layout/orgChart1"/>
    <dgm:cxn modelId="{85DA6E11-AA11-4E0F-BCA3-9508615C815C}" type="presOf" srcId="{50FD0FBE-5B5F-4687-A301-B0D3482EC7CA}" destId="{C0F401FC-5F46-4AFD-A4D8-2EBF06C6AE1C}" srcOrd="0" destOrd="0" presId="urn:microsoft.com/office/officeart/2005/8/layout/orgChart1"/>
    <dgm:cxn modelId="{17A27711-92F0-479C-BB3E-E0FB063AAB6C}" type="presOf" srcId="{97AD558B-AC71-4D94-8CE9-3408F7805D85}" destId="{E75CD4A9-1964-40CB-BBBE-6D451602B1C6}" srcOrd="1" destOrd="0" presId="urn:microsoft.com/office/officeart/2005/8/layout/orgChart1"/>
    <dgm:cxn modelId="{64A88C11-7A51-4AD2-9804-FF9AE1D468A7}" type="presOf" srcId="{BE767EFA-A564-4942-A49F-5FF91FB930AC}" destId="{985984BD-8FD8-4964-9F17-B4D9760A285A}" srcOrd="1" destOrd="0" presId="urn:microsoft.com/office/officeart/2005/8/layout/orgChart1"/>
    <dgm:cxn modelId="{AAC6CE11-CE96-4DE9-994A-C0414DB43471}" type="presOf" srcId="{671E1A21-6E39-44B5-A84A-15A0A70814A1}" destId="{A02075F3-B234-46F8-AB83-D697A19D5DF6}" srcOrd="0" destOrd="0" presId="urn:microsoft.com/office/officeart/2005/8/layout/orgChart1"/>
    <dgm:cxn modelId="{6EC0E511-3453-459B-862A-10ADC3CC9D7F}" type="presOf" srcId="{D161CFFE-57FA-43FE-BE0F-38C320AAA203}" destId="{55F97A1E-6B4B-4115-A453-43FDCD27A98D}" srcOrd="0" destOrd="0" presId="urn:microsoft.com/office/officeart/2005/8/layout/orgChart1"/>
    <dgm:cxn modelId="{8D323F12-B7EC-4ADF-8E1C-FD4929505726}" srcId="{F62AC439-E404-4DF9-B3D2-DFEAD17B0BAD}" destId="{0E3E7358-6BA4-4D18-AA83-39CA703DD99A}" srcOrd="1" destOrd="0" parTransId="{49B6CA8C-7223-408A-822A-533E3EBBD4E4}" sibTransId="{A7F4CF29-4154-4890-98DA-5DF1D30F7C38}"/>
    <dgm:cxn modelId="{AE2B6A13-6F16-4689-A3C1-69E0FDAD522A}" srcId="{F62AC439-E404-4DF9-B3D2-DFEAD17B0BAD}" destId="{4BDDF92B-8067-4915-8707-108D107E2D3E}" srcOrd="7" destOrd="0" parTransId="{DD131574-F2C4-477C-AFC4-8480261FEEA7}" sibTransId="{1AC4ADD0-2241-4B8B-99F6-53986511A452}"/>
    <dgm:cxn modelId="{45F36714-9C13-477E-AF42-852CCCD73958}" type="presOf" srcId="{344C2C73-6C37-446E-A183-05CF99920C03}" destId="{94C4DF80-4DB7-450D-819B-8752BE198516}" srcOrd="0" destOrd="0" presId="urn:microsoft.com/office/officeart/2005/8/layout/orgChart1"/>
    <dgm:cxn modelId="{2BFED615-EF62-4B1B-90E6-80B0EF22F7C0}" type="presOf" srcId="{62814068-4336-4AA1-BE9B-702778469C54}" destId="{EE5420A4-C8BF-4D87-A4CC-FB128B8D9BAF}" srcOrd="0" destOrd="0" presId="urn:microsoft.com/office/officeart/2005/8/layout/orgChart1"/>
    <dgm:cxn modelId="{6B6FA116-5404-4C95-9B0E-A772AAF5E752}" srcId="{A1382105-4C06-40F1-A7DF-A3795120D053}" destId="{15AFC7D1-F771-4DE0-BBD2-A6B06272FE2D}" srcOrd="2" destOrd="0" parTransId="{87D9B03E-F01A-454B-A3E0-33B4E539B608}" sibTransId="{ED4557E5-F224-40BF-B089-5046F0D6D16B}"/>
    <dgm:cxn modelId="{F617AD17-21D4-4EA9-9581-EE75C483FA6F}" type="presOf" srcId="{69004BAA-AC89-4BF7-B66F-791B0BD1EA69}" destId="{6425C0FA-1F66-482C-A471-D524E3A2E5C6}" srcOrd="1" destOrd="0" presId="urn:microsoft.com/office/officeart/2005/8/layout/orgChart1"/>
    <dgm:cxn modelId="{96A37619-4904-44C8-ABA3-4E3792950C67}" type="presOf" srcId="{88AB32AF-7633-4372-AA54-67C0D7A248BF}" destId="{25CCDF73-6971-4E7B-9960-664F6D2E122B}" srcOrd="0" destOrd="0" presId="urn:microsoft.com/office/officeart/2005/8/layout/orgChart1"/>
    <dgm:cxn modelId="{F1FD411B-D197-4C2B-9656-0A04BAC0AA5D}" type="presOf" srcId="{E69A5B9F-AD42-40CE-8767-BC307DDA2B65}" destId="{FE7C83D9-9EF5-42E2-A72F-098A929649BB}" srcOrd="1" destOrd="0" presId="urn:microsoft.com/office/officeart/2005/8/layout/orgChart1"/>
    <dgm:cxn modelId="{35C3231C-F74E-4EB3-97F1-7A70A8B09B09}" type="presOf" srcId="{C4AE3700-983F-4022-83DF-F73F1C69A07E}" destId="{B539F822-DCBC-4699-84DB-2CA8B808AC37}" srcOrd="0" destOrd="0" presId="urn:microsoft.com/office/officeart/2005/8/layout/orgChart1"/>
    <dgm:cxn modelId="{74743E1D-280F-4E28-8C01-4102F6872A65}" srcId="{2AA81795-6914-4820-9D35-376F56734744}" destId="{6F3921A5-2803-4627-A99E-1451072B2219}" srcOrd="1" destOrd="0" parTransId="{2337D527-D23A-41A9-BBE9-30D046BB0C11}" sibTransId="{1DDAEE0B-A5A4-427F-9C6F-47556EC8C1D8}"/>
    <dgm:cxn modelId="{EC7C9E1F-6EF1-4D96-8941-CF6CE2839B92}" type="presOf" srcId="{87D9B03E-F01A-454B-A3E0-33B4E539B608}" destId="{A1BBAF98-67EE-4DB0-9233-946E0F6C7A83}" srcOrd="0" destOrd="0" presId="urn:microsoft.com/office/officeart/2005/8/layout/orgChart1"/>
    <dgm:cxn modelId="{EAA30820-4373-4CB3-8025-8D32C67E7591}" type="presOf" srcId="{C3CD55CE-622E-40BE-BDCB-C88F4B883372}" destId="{6DD0FE0D-694E-4934-9C09-1CDCA137B82F}" srcOrd="0" destOrd="0" presId="urn:microsoft.com/office/officeart/2005/8/layout/orgChart1"/>
    <dgm:cxn modelId="{785D6E21-6B38-4737-ABD3-7598CF36ED58}" type="presOf" srcId="{7E17B9F9-1135-491D-A6EB-157EDF705F36}" destId="{9E8CB62A-0666-42D8-93EE-68F010CB0C81}" srcOrd="0" destOrd="0" presId="urn:microsoft.com/office/officeart/2005/8/layout/orgChart1"/>
    <dgm:cxn modelId="{2F61AC21-F7C3-46F9-BA0C-7E9E010A0A68}" type="presOf" srcId="{6FCBC1E6-2F2F-4DC0-B800-13CA1FF3CC45}" destId="{0E62EBB4-2831-4639-8030-67FC1BDE3E81}" srcOrd="0" destOrd="0" presId="urn:microsoft.com/office/officeart/2005/8/layout/orgChart1"/>
    <dgm:cxn modelId="{F906D722-7F39-4317-9309-4ADE0C4B6444}" type="presOf" srcId="{4705EA88-33E4-417B-BCB4-97F807FFAC84}" destId="{1C5D962E-DCC1-4E1E-9B8E-EB3E2FED1F07}" srcOrd="1" destOrd="0" presId="urn:microsoft.com/office/officeart/2005/8/layout/orgChart1"/>
    <dgm:cxn modelId="{E222DE22-948F-41B7-8528-66BF21A4E5B6}" srcId="{B7C06C81-BFC0-4159-BC98-D7E30DC0B80C}" destId="{D78C693F-35A7-4071-B657-8C97DCD49F46}" srcOrd="4" destOrd="0" parTransId="{99CE22FE-444C-4936-B1CD-4F3A3F8F5019}" sibTransId="{5982C820-1CD6-4C71-ABC4-5CC24D1D3A17}"/>
    <dgm:cxn modelId="{6DACE722-42B7-4252-A7FC-1BEE19401D4A}" srcId="{A1382105-4C06-40F1-A7DF-A3795120D053}" destId="{08A3E343-BB78-4609-9F9A-E794B12E4D52}" srcOrd="4" destOrd="0" parTransId="{1CD1B2CE-704E-4977-BB96-CD1C8E15F34B}" sibTransId="{2BA9E688-D08E-443A-A9CA-6F8B1BD208A5}"/>
    <dgm:cxn modelId="{FF4EFF22-4536-4C6B-B3EF-F96BFA44DD1E}" type="presOf" srcId="{4FEB5296-E2E7-4A1B-8967-F4F1F3F5F29E}" destId="{6FDA29CF-F497-438A-ACD6-B04B562F25A3}" srcOrd="0" destOrd="0" presId="urn:microsoft.com/office/officeart/2005/8/layout/orgChart1"/>
    <dgm:cxn modelId="{5B2FF523-4793-4B45-B455-EE0A9A3C565A}" type="presOf" srcId="{95774FF5-E59A-40DB-B011-F38CD536CFF5}" destId="{DC6B5262-62BC-4B01-BD5B-E14F6A114847}" srcOrd="0" destOrd="0" presId="urn:microsoft.com/office/officeart/2005/8/layout/orgChart1"/>
    <dgm:cxn modelId="{72A80B24-D332-4541-B6F8-B574032DDFD1}" type="presOf" srcId="{B7C06C81-BFC0-4159-BC98-D7E30DC0B80C}" destId="{E00F3A6B-0059-49AC-BB7D-2D22506E890F}" srcOrd="1" destOrd="0" presId="urn:microsoft.com/office/officeart/2005/8/layout/orgChart1"/>
    <dgm:cxn modelId="{C634EE25-595B-4717-A387-BFFA1296CB3A}" type="presOf" srcId="{41601230-AB67-47D4-B2D9-7A47BA36B376}" destId="{1D9B82DF-A2D0-4841-BC17-E1532E8DA880}" srcOrd="0" destOrd="0" presId="urn:microsoft.com/office/officeart/2005/8/layout/orgChart1"/>
    <dgm:cxn modelId="{27740E29-DBC3-46B1-A44E-AFD2743A83CE}" srcId="{2AA81795-6914-4820-9D35-376F56734744}" destId="{883281F4-2794-4FE4-8C34-CD37ABB59207}" srcOrd="6" destOrd="0" parTransId="{C968AC7F-1029-4675-9DF6-E471A86BE5F0}" sibTransId="{7919CCA9-50F0-4FE5-8369-71D0B3F89E9F}"/>
    <dgm:cxn modelId="{A9AF232A-8722-429B-B15E-585EA772AC14}" type="presOf" srcId="{DD131574-F2C4-477C-AFC4-8480261FEEA7}" destId="{7EDBB7A6-4B97-48A3-8E9B-7F442C16B641}" srcOrd="0" destOrd="0" presId="urn:microsoft.com/office/officeart/2005/8/layout/orgChart1"/>
    <dgm:cxn modelId="{D06F372A-4C69-4790-8598-659A92997552}" type="presOf" srcId="{A685DFC0-421B-46E9-B07D-0FB4238408FB}" destId="{7B104133-FE53-48E0-B29F-37D90AB246F5}" srcOrd="0" destOrd="0" presId="urn:microsoft.com/office/officeart/2005/8/layout/orgChart1"/>
    <dgm:cxn modelId="{10A3392A-B4EB-4E1E-8B1F-77814C523500}" type="presOf" srcId="{72D7F628-9F3A-44D3-AB20-51A8B3FC269A}" destId="{9BC79A43-09E5-4991-B9C8-3B99790D008D}" srcOrd="0" destOrd="0" presId="urn:microsoft.com/office/officeart/2005/8/layout/orgChart1"/>
    <dgm:cxn modelId="{2D8A432C-8B9F-4FF2-9260-BA678F9491A2}" srcId="{B7C06C81-BFC0-4159-BC98-D7E30DC0B80C}" destId="{162814C1-2729-4097-99BE-EDEB4D89A890}" srcOrd="5" destOrd="0" parTransId="{AFFA772F-6F35-423F-BEA1-AC1458D3D970}" sibTransId="{449D2048-79D5-4E1E-B894-E5527F1FEEE9}"/>
    <dgm:cxn modelId="{3767B92C-D51A-492A-8881-6C1200695C92}" srcId="{A1382105-4C06-40F1-A7DF-A3795120D053}" destId="{91D8851E-316C-430B-B312-8ED2449A5807}" srcOrd="1" destOrd="0" parTransId="{F2A0645C-BC43-4DFC-9E8A-CB4EA3322F3C}" sibTransId="{99AA82EC-38D0-4BD7-A8F2-F1EAA0453964}"/>
    <dgm:cxn modelId="{13CA1C2E-1C19-45B1-AF12-9582658310F1}" srcId="{5D3ACC72-F255-41AD-916B-48843E37B0AF}" destId="{2B5838CD-5BC1-43BE-BC6C-1C0E171B1C59}" srcOrd="2" destOrd="0" parTransId="{28F61B97-027E-4333-BD33-0C6136E16816}" sibTransId="{F8093FEE-89D4-4B93-B752-4DC2DB7F8DC7}"/>
    <dgm:cxn modelId="{C7AF6D2E-6E53-4D95-8EF9-7B4F8C8BCADC}" type="presOf" srcId="{8AFAA526-A7BF-4C6A-82CF-F251818F3FBD}" destId="{4182DFA4-1CF3-45AD-B4E8-863E72F755A7}" srcOrd="0" destOrd="0" presId="urn:microsoft.com/office/officeart/2005/8/layout/orgChart1"/>
    <dgm:cxn modelId="{6B3B062F-A507-4988-BC78-42DB2B9A9C4A}" type="presOf" srcId="{E979A6D1-7270-4C07-BBBC-0CED8716009E}" destId="{0D99D966-2C1C-4B56-B723-360602ECE4EA}" srcOrd="1" destOrd="0" presId="urn:microsoft.com/office/officeart/2005/8/layout/orgChart1"/>
    <dgm:cxn modelId="{E9FD602F-04D6-4764-B5A3-21789172893F}" type="presOf" srcId="{C968AC7F-1029-4675-9DF6-E471A86BE5F0}" destId="{1681B96C-618C-4049-8D48-4BD038CFFC07}" srcOrd="0" destOrd="0" presId="urn:microsoft.com/office/officeart/2005/8/layout/orgChart1"/>
    <dgm:cxn modelId="{6580E62F-71A9-470A-8440-2BCD4651CC3A}" srcId="{F62AC439-E404-4DF9-B3D2-DFEAD17B0BAD}" destId="{8AFAA526-A7BF-4C6A-82CF-F251818F3FBD}" srcOrd="2" destOrd="0" parTransId="{5E9F8624-AF25-48FD-914E-E3FDFAE96DC2}" sibTransId="{8A6D355A-7E3B-4A62-A31D-49E4584AD55E}"/>
    <dgm:cxn modelId="{EDBF4F30-416D-4873-A8E9-D95FAD2E4ED4}" type="presOf" srcId="{4A6834CA-E4D5-4473-B850-C1C6237A5A9D}" destId="{1F15BC7E-047B-494B-BBAC-0963E703F5CF}" srcOrd="0" destOrd="0" presId="urn:microsoft.com/office/officeart/2005/8/layout/orgChart1"/>
    <dgm:cxn modelId="{0CAB8C30-DCC5-43C4-87C8-8C2D4B599279}" type="presOf" srcId="{E3F91D61-B417-4EB2-A512-B60428641EC4}" destId="{6A8F5B04-E531-4077-8582-1323FA769AE9}" srcOrd="0" destOrd="0" presId="urn:microsoft.com/office/officeart/2005/8/layout/orgChart1"/>
    <dgm:cxn modelId="{E9B5E330-74E8-4504-A8EE-2C4FDFA47356}" type="presOf" srcId="{1CD1B2CE-704E-4977-BB96-CD1C8E15F34B}" destId="{18B9BC11-2EDC-4E60-887E-0BE18AC166E3}" srcOrd="0" destOrd="0" presId="urn:microsoft.com/office/officeart/2005/8/layout/orgChart1"/>
    <dgm:cxn modelId="{0F7FC135-58E0-438D-95E0-F85A010F4BD3}" type="presOf" srcId="{CCA59490-AEDE-4966-9905-BB8F6D396482}" destId="{0D0CD028-CFF3-4B20-87F2-959371758548}" srcOrd="0" destOrd="0" presId="urn:microsoft.com/office/officeart/2005/8/layout/orgChart1"/>
    <dgm:cxn modelId="{A77ED935-95E3-4961-B0E0-E5D048CBF77A}" type="presOf" srcId="{D5BB35FB-7652-45A6-A3F2-7A447F8A0779}" destId="{35079FC6-256B-492C-B0DE-C1343BBCCD21}" srcOrd="1" destOrd="0" presId="urn:microsoft.com/office/officeart/2005/8/layout/orgChart1"/>
    <dgm:cxn modelId="{9F8D3036-122B-4F84-9BA6-9B8DA2681B66}" type="presOf" srcId="{D78C693F-35A7-4071-B657-8C97DCD49F46}" destId="{587844CD-3D1C-4160-89B8-49334AE1BEA7}" srcOrd="1" destOrd="0" presId="urn:microsoft.com/office/officeart/2005/8/layout/orgChart1"/>
    <dgm:cxn modelId="{851A0337-246D-47BB-9DFC-F54F083912C8}" srcId="{5D3ACC72-F255-41AD-916B-48843E37B0AF}" destId="{87428B4F-913F-4188-AB24-5FE3F36D272E}" srcOrd="8" destOrd="0" parTransId="{4BDCCDD7-6C49-4433-BA87-D1815E66C6BB}" sibTransId="{D7D0909D-F049-4BB5-8936-1E492F21B81D}"/>
    <dgm:cxn modelId="{8B9C7837-B3F0-4956-AC25-281445BB961E}" type="presOf" srcId="{3844EA0D-EF22-418E-9529-8173026392CF}" destId="{CA54E593-F6C0-4A40-8A2B-2CB4A21B71FB}" srcOrd="1" destOrd="0" presId="urn:microsoft.com/office/officeart/2005/8/layout/orgChart1"/>
    <dgm:cxn modelId="{2A8EF537-877B-4854-AEF2-E4A7C8480402}" type="presOf" srcId="{08A3E343-BB78-4609-9F9A-E794B12E4D52}" destId="{234A9D7C-7AD8-43EB-890D-61565CB3BCBB}" srcOrd="1" destOrd="0" presId="urn:microsoft.com/office/officeart/2005/8/layout/orgChart1"/>
    <dgm:cxn modelId="{5E37A338-D62B-4A3C-B78C-056442B34C12}" type="presOf" srcId="{71A455C3-CBA7-44FC-B8DA-DB4CC6CA7A28}" destId="{DA1200CF-DC89-4CFB-98D5-2F8E815E7CE9}" srcOrd="0" destOrd="0" presId="urn:microsoft.com/office/officeart/2005/8/layout/orgChart1"/>
    <dgm:cxn modelId="{DC3E2D39-C472-4384-8232-B0B17469404C}" type="presOf" srcId="{0E94D4A9-ACFF-42E9-8E2B-67F0A2424604}" destId="{09D0206F-6EC5-49EF-A68C-04CEB787A81B}" srcOrd="0" destOrd="0" presId="urn:microsoft.com/office/officeart/2005/8/layout/orgChart1"/>
    <dgm:cxn modelId="{7F3F6139-E65F-4511-B0BE-B1FE3C9FF0DA}" srcId="{A1382105-4C06-40F1-A7DF-A3795120D053}" destId="{E979A6D1-7270-4C07-BBBC-0CED8716009E}" srcOrd="3" destOrd="0" parTransId="{308AF9F3-8E88-4A58-B4B6-5CA57DB31685}" sibTransId="{8E82B294-C39F-40AF-9D0A-F119CA83082E}"/>
    <dgm:cxn modelId="{F9D7D139-557A-48F5-B3A3-AC0661F4BD7B}" type="presOf" srcId="{0E3E7358-6BA4-4D18-AA83-39CA703DD99A}" destId="{140719FA-B2D2-42D2-A055-C0D22C0381F7}" srcOrd="0" destOrd="0" presId="urn:microsoft.com/office/officeart/2005/8/layout/orgChart1"/>
    <dgm:cxn modelId="{2218AB3A-9D36-4577-9F2F-0D0792DF2879}" type="presOf" srcId="{CE4053F3-A3B1-409A-A294-6D870FC9357A}" destId="{07BC7091-7DD9-4F83-A821-D586AD5AFBA9}" srcOrd="1" destOrd="0" presId="urn:microsoft.com/office/officeart/2005/8/layout/orgChart1"/>
    <dgm:cxn modelId="{4EBDB03B-5AD8-4919-86CD-84681C0F658C}" type="presOf" srcId="{DB0E381E-D257-4F8B-9BD8-E5CDA3A9C1AA}" destId="{A690B829-AC3C-4C0C-9612-721425A814CF}" srcOrd="1" destOrd="0" presId="urn:microsoft.com/office/officeart/2005/8/layout/orgChart1"/>
    <dgm:cxn modelId="{853CB93B-78FD-4135-A305-27AD842FA1FF}" type="presOf" srcId="{4E6F0EAE-5720-4F9E-953F-E02AC27169ED}" destId="{331CADF0-2109-4407-982E-AD1C2CEFBBCD}" srcOrd="1" destOrd="0" presId="urn:microsoft.com/office/officeart/2005/8/layout/orgChart1"/>
    <dgm:cxn modelId="{5D6AAD3C-3911-4DF3-9B16-A7EB207408AE}" srcId="{2AA81795-6914-4820-9D35-376F56734744}" destId="{A83C994C-7076-4E93-A54F-473876FDAD4F}" srcOrd="8" destOrd="0" parTransId="{92224EA4-63D5-48F9-A626-53735FBE0977}" sibTransId="{10555611-725C-493E-BAA9-B68460412772}"/>
    <dgm:cxn modelId="{B14C063D-AA8D-46AE-8E14-D6A8FBC01258}" srcId="{A1382105-4C06-40F1-A7DF-A3795120D053}" destId="{AE8D27F5-E0E9-4132-8578-F6AB756D62DC}" srcOrd="6" destOrd="0" parTransId="{2EB71282-1B95-43A6-877F-12B15E37DF5D}" sibTransId="{9DDD1D10-7E02-473E-81A9-15727D6E587F}"/>
    <dgm:cxn modelId="{BBEE0F3E-4E42-4006-A7DF-0E22AA5FCD50}" type="presOf" srcId="{B7F72F2E-F906-4D78-9AF8-B4DE342F63D0}" destId="{0B97810A-BF6A-4489-9C5B-B9B39E40D9A1}" srcOrd="0" destOrd="0" presId="urn:microsoft.com/office/officeart/2005/8/layout/orgChart1"/>
    <dgm:cxn modelId="{60B0C13E-8DBB-4ADF-9FB0-BA1540896D97}" type="presOf" srcId="{8C06D93D-7D50-4E51-A77E-A70E2EA5FCCA}" destId="{0F71FCC0-C671-4F35-A60A-A91D3D7B19C7}" srcOrd="0" destOrd="0" presId="urn:microsoft.com/office/officeart/2005/8/layout/orgChart1"/>
    <dgm:cxn modelId="{AEBFDD3F-4A6C-47D7-A9F5-6E04AA738E22}" type="presOf" srcId="{7E17B9F9-1135-491D-A6EB-157EDF705F36}" destId="{B2E13523-8230-4E37-9DD6-6882813B7774}" srcOrd="1" destOrd="0" presId="urn:microsoft.com/office/officeart/2005/8/layout/orgChart1"/>
    <dgm:cxn modelId="{1B3C265B-9C68-4DA8-8808-FB5645C09873}" type="presOf" srcId="{501C9F38-A2F1-47C0-85F6-F4BBA69FD3DA}" destId="{A02A93EE-666E-4718-844A-3803EEF79FA1}" srcOrd="0" destOrd="0" presId="urn:microsoft.com/office/officeart/2005/8/layout/orgChart1"/>
    <dgm:cxn modelId="{DC5CA95D-2303-4B2A-AAC3-B0DBE724B5D4}" type="presOf" srcId="{43F67BDD-6D28-484F-BF7B-F0C259A34492}" destId="{4933ADB0-2F8E-444D-B90D-86C5E4DBAA06}" srcOrd="0" destOrd="0" presId="urn:microsoft.com/office/officeart/2005/8/layout/orgChart1"/>
    <dgm:cxn modelId="{7B0CD45F-1E45-4CE6-B203-006E53A85830}" type="presOf" srcId="{113C999E-E908-4EA9-AF36-1B403207D4C2}" destId="{CAB76C69-507E-4EA2-9A24-B74289AF3C99}" srcOrd="0" destOrd="0" presId="urn:microsoft.com/office/officeart/2005/8/layout/orgChart1"/>
    <dgm:cxn modelId="{399BD65F-9757-40D1-BFD7-DE2F1B9971A2}" type="presOf" srcId="{9FDE2137-0CE8-4E4E-AE71-3E6B4F4ACCCD}" destId="{43C4A43F-3EB9-4D20-BECB-00BC777B8A3A}" srcOrd="0" destOrd="0" presId="urn:microsoft.com/office/officeart/2005/8/layout/orgChart1"/>
    <dgm:cxn modelId="{7D5EF65F-F56D-4B78-A3FB-FEA73D56435D}" type="presOf" srcId="{8B286012-9E05-4116-8313-9DEE5DD27981}" destId="{50D8B2C8-669D-454E-9782-253034A13EA7}" srcOrd="0" destOrd="0" presId="urn:microsoft.com/office/officeart/2005/8/layout/orgChart1"/>
    <dgm:cxn modelId="{43C62E60-CA1E-42F8-8D01-DD9E90816386}" srcId="{4705EA88-33E4-417B-BCB4-97F807FFAC84}" destId="{DB0E381E-D257-4F8B-9BD8-E5CDA3A9C1AA}" srcOrd="8" destOrd="0" parTransId="{36852B4B-0063-4830-8439-CB0B52DC09A4}" sibTransId="{FFDA11BF-8792-4F43-8957-FFE7164A03A0}"/>
    <dgm:cxn modelId="{62E24260-FB3A-44B1-9FAE-31CF8FBD0B86}" type="presOf" srcId="{72D7F628-9F3A-44D3-AB20-51A8B3FC269A}" destId="{C3A51E71-0750-48EB-BC1B-47C12DC35709}" srcOrd="1" destOrd="0" presId="urn:microsoft.com/office/officeart/2005/8/layout/orgChart1"/>
    <dgm:cxn modelId="{0CE32061-7B3F-4A2D-AB88-8D260CE3C7A9}" type="presOf" srcId="{DB0E381E-D257-4F8B-9BD8-E5CDA3A9C1AA}" destId="{E7E1F181-C34E-4F2B-8A69-74681392E6F4}" srcOrd="0" destOrd="0" presId="urn:microsoft.com/office/officeart/2005/8/layout/orgChart1"/>
    <dgm:cxn modelId="{1B6CE562-81D0-44B3-BEA4-3B92E36763E1}" type="presOf" srcId="{85D5D4D3-C303-42C5-B4EA-456626E517D1}" destId="{3234ABD6-BFD4-4B79-BB7D-37B1E5D5FB42}" srcOrd="0" destOrd="0" presId="urn:microsoft.com/office/officeart/2005/8/layout/orgChart1"/>
    <dgm:cxn modelId="{51EE0763-EBB9-4248-BE32-C6694547DC22}" type="presOf" srcId="{D26491BF-C50A-4259-97D4-5268D184B3D3}" destId="{ACF7492A-A319-4095-BC82-F78A0D91F7D7}" srcOrd="0" destOrd="0" presId="urn:microsoft.com/office/officeart/2005/8/layout/orgChart1"/>
    <dgm:cxn modelId="{94806863-B702-475C-91A7-91901D2D22CB}" srcId="{B7C06C81-BFC0-4159-BC98-D7E30DC0B80C}" destId="{4FEB5296-E2E7-4A1B-8967-F4F1F3F5F29E}" srcOrd="0" destOrd="0" parTransId="{27D68475-F514-4436-8AD1-660767999315}" sibTransId="{904294BE-982C-417A-ACBB-CCEB76A90EE6}"/>
    <dgm:cxn modelId="{B3CF4B63-F26D-4EAA-8E73-9818EC432C5E}" type="presOf" srcId="{2B5838CD-5BC1-43BE-BC6C-1C0E171B1C59}" destId="{C91222C4-9AD6-4FC5-A10F-30A5EAC384E5}" srcOrd="0" destOrd="0" presId="urn:microsoft.com/office/officeart/2005/8/layout/orgChart1"/>
    <dgm:cxn modelId="{5EEE9A63-B2E1-4865-A8CB-B24C6625D4CA}" srcId="{B7C06C81-BFC0-4159-BC98-D7E30DC0B80C}" destId="{E3AE93AF-3DA5-43A6-A7C9-57714E5128E5}" srcOrd="1" destOrd="0" parTransId="{81CFA6BB-1984-4BA9-8134-10F12D5EF2BB}" sibTransId="{AB69A5A1-7577-422C-AD0D-9CE10054BBEB}"/>
    <dgm:cxn modelId="{17E4BA63-7467-440A-B7DB-4DB63526DA3B}" type="presOf" srcId="{973B862B-A993-4E7D-86BF-5C642BB966D5}" destId="{0A3A3B11-FFD9-44CD-9119-B7BA22593EC6}" srcOrd="0" destOrd="0" presId="urn:microsoft.com/office/officeart/2005/8/layout/orgChart1"/>
    <dgm:cxn modelId="{141CA564-78F7-4B34-80A7-31D1F1F36414}" type="presOf" srcId="{95774FF5-E59A-40DB-B011-F38CD536CFF5}" destId="{BA14458C-411B-46CC-A4B1-C010BB1BD6B2}" srcOrd="1" destOrd="0" presId="urn:microsoft.com/office/officeart/2005/8/layout/orgChart1"/>
    <dgm:cxn modelId="{2711E244-1C65-473C-A861-8210063E7FFD}" type="presOf" srcId="{F2FAF35F-274E-4D78-9784-956FDBD9105F}" destId="{01E2AC1F-750D-44EB-BE38-C435D629390B}" srcOrd="0" destOrd="0" presId="urn:microsoft.com/office/officeart/2005/8/layout/orgChart1"/>
    <dgm:cxn modelId="{347F6C65-003E-4252-9FD1-AC7B25E56C59}" type="presOf" srcId="{BCCB87EA-2986-4D3C-B299-D4DE75EC8C03}" destId="{7FA0AA4A-8603-499E-A09F-63C76BF36ADB}" srcOrd="0" destOrd="0" presId="urn:microsoft.com/office/officeart/2005/8/layout/orgChart1"/>
    <dgm:cxn modelId="{74CE0166-09DC-48BB-9B04-DA1694C04786}" srcId="{5D3ACC72-F255-41AD-916B-48843E37B0AF}" destId="{D5BB35FB-7652-45A6-A3F2-7A447F8A0779}" srcOrd="5" destOrd="0" parTransId="{80368F33-1896-4FF7-BEDB-EB2679997112}" sibTransId="{B7CD3E4E-7BE9-4D87-85A4-420908766EBE}"/>
    <dgm:cxn modelId="{9BCE0447-81F4-49FD-9614-BDA7D89CFF52}" type="presOf" srcId="{69004BAA-AC89-4BF7-B66F-791B0BD1EA69}" destId="{ECB035E5-09B1-4F7A-A9C6-E8E412B5FBBF}" srcOrd="0" destOrd="0" presId="urn:microsoft.com/office/officeart/2005/8/layout/orgChart1"/>
    <dgm:cxn modelId="{24612247-DFBC-45C7-887D-38102DB3679E}" type="presOf" srcId="{4BDCCDD7-6C49-4433-BA87-D1815E66C6BB}" destId="{6CDF7D7D-492F-4DEC-90E8-55110F29CF28}" srcOrd="0" destOrd="0" presId="urn:microsoft.com/office/officeart/2005/8/layout/orgChart1"/>
    <dgm:cxn modelId="{22E4BA68-5472-49CC-A96D-79FFAA8098F5}" type="presOf" srcId="{BE767EFA-A564-4942-A49F-5FF91FB930AC}" destId="{D0E1FDAC-C519-4622-9C2D-871E439ED189}" srcOrd="0" destOrd="0" presId="urn:microsoft.com/office/officeart/2005/8/layout/orgChart1"/>
    <dgm:cxn modelId="{D6340F69-B325-4C89-BF01-D9612D332BE2}" srcId="{2AA81795-6914-4820-9D35-376F56734744}" destId="{8C06D93D-7D50-4E51-A77E-A70E2EA5FCCA}" srcOrd="0" destOrd="0" parTransId="{B36D549E-8AAA-4A65-9758-1A499B96FFB6}" sibTransId="{70FE5772-8093-4BFA-9B1C-6F825F96A7D2}"/>
    <dgm:cxn modelId="{108A3069-5EE0-4AC7-9550-B9725FC0087E}" type="presOf" srcId="{3A2E2AB3-0B80-4B93-BC67-B7076F8E95A9}" destId="{2ECC42D6-FE8A-4299-BD90-F7BBEB5BA7C0}" srcOrd="1" destOrd="0" presId="urn:microsoft.com/office/officeart/2005/8/layout/orgChart1"/>
    <dgm:cxn modelId="{91706669-13D5-4CA3-98F6-15B63E99C4A2}" srcId="{B7C06C81-BFC0-4159-BC98-D7E30DC0B80C}" destId="{72D7F628-9F3A-44D3-AB20-51A8B3FC269A}" srcOrd="6" destOrd="0" parTransId="{395297E3-50D7-4592-8009-F01CE362AB04}" sibTransId="{A5746540-5A23-4266-9315-4356B840341A}"/>
    <dgm:cxn modelId="{D8229949-52CE-489C-B780-2307305874AD}" type="presOf" srcId="{4BDDF92B-8067-4915-8707-108D107E2D3E}" destId="{98E910B9-AF2E-4BBB-BB4E-96FE754025E5}" srcOrd="0" destOrd="0" presId="urn:microsoft.com/office/officeart/2005/8/layout/orgChart1"/>
    <dgm:cxn modelId="{BFBE3C4A-95BA-4439-A5B6-C7611336FBEC}" srcId="{5D3ACC72-F255-41AD-916B-48843E37B0AF}" destId="{85D5D4D3-C303-42C5-B4EA-456626E517D1}" srcOrd="3" destOrd="0" parTransId="{11429EEF-7185-4B41-89CB-2894926E1EEC}" sibTransId="{FAF6F455-C073-4295-A675-B4A9FE39C1FA}"/>
    <dgm:cxn modelId="{440E4D6A-A720-44FA-9E15-6FE20FF9332F}" srcId="{2AA81795-6914-4820-9D35-376F56734744}" destId="{E8CF886E-5408-4B16-A595-D0D42837328D}" srcOrd="2" destOrd="0" parTransId="{CB468243-78D1-419F-840F-E2BD4E3B85A9}" sibTransId="{57176CD7-119B-449B-969D-DE32708BEDD4}"/>
    <dgm:cxn modelId="{44B2934A-AD8E-40CE-AA24-64AE223DED5E}" type="presOf" srcId="{AB7F0363-DF60-495E-990E-B31F4FCBC40A}" destId="{6484B0D5-67D1-40D1-823C-C4F7B738C60D}" srcOrd="1" destOrd="0" presId="urn:microsoft.com/office/officeart/2005/8/layout/orgChart1"/>
    <dgm:cxn modelId="{75599E4A-2F88-46DD-9D21-E57D1FC4BEE8}" srcId="{5D3ACC72-F255-41AD-916B-48843E37B0AF}" destId="{11EA13C1-59C7-481E-A1A1-F42D82A28EDC}" srcOrd="7" destOrd="0" parTransId="{0E8C105D-4020-42C8-A7C6-4237C4B334C7}" sibTransId="{D465254D-8366-4723-BC2C-EF423B39925A}"/>
    <dgm:cxn modelId="{81CB9F4A-3D55-416E-82EF-4E3CAFFA9819}" srcId="{A3B6494D-1EE0-4074-95C5-992639ACDFE8}" destId="{973B862B-A993-4E7D-86BF-5C642BB966D5}" srcOrd="0" destOrd="0" parTransId="{9A926E34-DC3B-44EB-B1AB-D9D7A64E52D5}" sibTransId="{76DB113A-810F-4920-9D54-CB86CA13A02F}"/>
    <dgm:cxn modelId="{51911E4B-37DD-4C88-8E41-23AE64C8EE6A}" type="presOf" srcId="{B7F72F2E-F906-4D78-9AF8-B4DE342F63D0}" destId="{3E59A0EB-A74E-4C35-BE9E-ED016A76D1F7}" srcOrd="1" destOrd="0" presId="urn:microsoft.com/office/officeart/2005/8/layout/orgChart1"/>
    <dgm:cxn modelId="{3A0C8B4B-E4F9-497A-BA0E-7EDFE4C2D152}" type="presOf" srcId="{4FA72405-1416-44B7-BCF4-A445D96F9EC8}" destId="{C82963C0-C49A-4EE2-A02C-E5BBD5B93800}" srcOrd="1" destOrd="0" presId="urn:microsoft.com/office/officeart/2005/8/layout/orgChart1"/>
    <dgm:cxn modelId="{9C498A4C-CE20-4056-89F2-D109F54882AD}" type="presOf" srcId="{08A3E343-BB78-4609-9F9A-E794B12E4D52}" destId="{ECDEB066-B78B-46EB-BE9F-97AED64D9182}" srcOrd="0" destOrd="0" presId="urn:microsoft.com/office/officeart/2005/8/layout/orgChart1"/>
    <dgm:cxn modelId="{F461176D-A42B-426D-AEDE-1F825EC62BEA}" srcId="{4705EA88-33E4-417B-BCB4-97F807FFAC84}" destId="{3A2E2AB3-0B80-4B93-BC67-B7076F8E95A9}" srcOrd="4" destOrd="0" parTransId="{A638C601-7827-42A4-8021-098D260DCFDE}" sibTransId="{CA524B8A-5E4D-44F5-8BEF-78FAD5CB5EAE}"/>
    <dgm:cxn modelId="{8351326D-C966-493A-9A9D-701E64520EA8}" srcId="{4705EA88-33E4-417B-BCB4-97F807FFAC84}" destId="{62814068-4336-4AA1-BE9B-702778469C54}" srcOrd="5" destOrd="0" parTransId="{E0F8243D-A174-4DCC-AE0B-37B34A23126E}" sibTransId="{E7A736FA-0EF3-4D14-83BD-C8D4D53A602B}"/>
    <dgm:cxn modelId="{F764DE4D-0134-4B5B-89B3-36134714C84A}" type="presOf" srcId="{3844EA0D-EF22-418E-9529-8173026392CF}" destId="{B57CFB37-E09B-4EE2-B139-A615B0B05DF0}" srcOrd="0" destOrd="0" presId="urn:microsoft.com/office/officeart/2005/8/layout/orgChart1"/>
    <dgm:cxn modelId="{C2FB094E-787D-4DFA-824F-D224042E2041}" type="presOf" srcId="{C20A7308-7EB2-440A-99E8-EC9196BC2D71}" destId="{86290673-3083-4536-BF2F-3F3AC0A91477}" srcOrd="1" destOrd="0" presId="urn:microsoft.com/office/officeart/2005/8/layout/orgChart1"/>
    <dgm:cxn modelId="{6E6F0E4E-23AC-4904-B939-51D38780BBAE}" type="presOf" srcId="{A638C601-7827-42A4-8021-098D260DCFDE}" destId="{DAE0D3FF-0E3E-4311-8684-979A07DC0481}" srcOrd="0" destOrd="0" presId="urn:microsoft.com/office/officeart/2005/8/layout/orgChart1"/>
    <dgm:cxn modelId="{C51C206E-6293-43DB-8602-E2AB3FC3B714}" type="presOf" srcId="{162814C1-2729-4097-99BE-EDEB4D89A890}" destId="{FB97BDA4-0FE5-4A71-890A-2990A69B9403}" srcOrd="1" destOrd="0" presId="urn:microsoft.com/office/officeart/2005/8/layout/orgChart1"/>
    <dgm:cxn modelId="{170F284E-58B9-4336-AE92-89EF05BEAFFF}" type="presOf" srcId="{EC998018-780C-4AB6-BA33-04D2A6493FD7}" destId="{4EBA2365-525C-41FE-9AC8-99DF4F2D291B}" srcOrd="0" destOrd="0" presId="urn:microsoft.com/office/officeart/2005/8/layout/orgChart1"/>
    <dgm:cxn modelId="{2C29BB4E-EB92-46DC-A82C-FBB2E522FC9D}" type="presOf" srcId="{F34B7233-2CCD-4645-86F9-9E1EE64B5562}" destId="{13870B1D-C2A2-4F91-9E58-A586158B0B0D}" srcOrd="1" destOrd="0" presId="urn:microsoft.com/office/officeart/2005/8/layout/orgChart1"/>
    <dgm:cxn modelId="{ABBD146F-62F0-48BB-9451-E6F1D641B49F}" type="presOf" srcId="{87B540DA-C200-41FA-A966-DEF4060C3A4F}" destId="{AE2C9749-9D8C-41D2-A80F-DBC6D30484B4}" srcOrd="1" destOrd="0" presId="urn:microsoft.com/office/officeart/2005/8/layout/orgChart1"/>
    <dgm:cxn modelId="{07AB494F-93C1-45E6-95E4-13DDF4EDC5DB}" type="presOf" srcId="{883281F4-2794-4FE4-8C34-CD37ABB59207}" destId="{8F665C6E-4711-422F-9F23-CEF5D5C2B5B6}" srcOrd="1" destOrd="0" presId="urn:microsoft.com/office/officeart/2005/8/layout/orgChart1"/>
    <dgm:cxn modelId="{0D3A836F-E3D4-4B61-AC1E-9F873F8E30C9}" type="presOf" srcId="{9FDE2137-0CE8-4E4E-AE71-3E6B4F4ACCCD}" destId="{989BBF2E-FCC2-49E2-9962-A4264A67A199}" srcOrd="1" destOrd="0" presId="urn:microsoft.com/office/officeart/2005/8/layout/orgChart1"/>
    <dgm:cxn modelId="{07E7A76F-A224-44AB-A618-D86B2E0D0357}" type="presOf" srcId="{2B5838CD-5BC1-43BE-BC6C-1C0E171B1C59}" destId="{26676EBA-41D7-44EB-BA76-0D96806C299E}" srcOrd="1" destOrd="0" presId="urn:microsoft.com/office/officeart/2005/8/layout/orgChart1"/>
    <dgm:cxn modelId="{0DAB0470-A896-4EA2-B080-AED8FB141A74}" type="presOf" srcId="{99CE22FE-444C-4936-B1CD-4F3A3F8F5019}" destId="{5822EA83-DDDA-44E0-AA2A-24C7416FEA2B}" srcOrd="0" destOrd="0" presId="urn:microsoft.com/office/officeart/2005/8/layout/orgChart1"/>
    <dgm:cxn modelId="{7ECA4D70-0BE4-4D80-B60E-6D446F5B69E6}" type="presOf" srcId="{E979A6D1-7270-4C07-BBBC-0CED8716009E}" destId="{064E77F4-8FC3-4326-9880-CBE9481CDFD6}" srcOrd="0" destOrd="0" presId="urn:microsoft.com/office/officeart/2005/8/layout/orgChart1"/>
    <dgm:cxn modelId="{CD719F50-7C2D-4C35-BA24-24EB2EF1A36E}" type="presOf" srcId="{1492C803-0801-41B7-BF97-C75B5DAD6F62}" destId="{C74FADBF-F3E6-4343-A5A8-5E15D62FD49B}" srcOrd="0" destOrd="0" presId="urn:microsoft.com/office/officeart/2005/8/layout/orgChart1"/>
    <dgm:cxn modelId="{2AA0AC50-89D2-414E-8B1E-56EF7A49B9ED}" srcId="{F62AC439-E404-4DF9-B3D2-DFEAD17B0BAD}" destId="{16B500B4-7321-4735-B3DD-112FCEFE99ED}" srcOrd="5" destOrd="0" parTransId="{2F8DE48C-097A-45DB-A61F-3A4381E6C307}" sibTransId="{DDE5DCEE-E967-4ADD-9395-1BCFC4579986}"/>
    <dgm:cxn modelId="{81B97D71-9EC6-4B76-99E3-8698C57BC442}" srcId="{F62AC439-E404-4DF9-B3D2-DFEAD17B0BAD}" destId="{CE4053F3-A3B1-409A-A294-6D870FC9357A}" srcOrd="9" destOrd="0" parTransId="{EEF09964-1BDE-47D9-A96E-1BAABF065F27}" sibTransId="{E82DC509-4473-436F-B9DC-52F71BD5BF15}"/>
    <dgm:cxn modelId="{A1FB2272-8C64-45F3-8E7E-098E57D791F1}" srcId="{F62AC439-E404-4DF9-B3D2-DFEAD17B0BAD}" destId="{88AB32AF-7633-4372-AA54-67C0D7A248BF}" srcOrd="3" destOrd="0" parTransId="{41601230-AB67-47D4-B2D9-7A47BA36B376}" sibTransId="{2EFCED1C-F3D4-4FF3-92CF-1552C3E77C94}"/>
    <dgm:cxn modelId="{B67D6272-C7FD-45D7-9F42-41F3CC5906AF}" type="presOf" srcId="{AB7F0363-DF60-495E-990E-B31F4FCBC40A}" destId="{3037D3F1-92B8-487F-8E93-7C3039C0BA78}" srcOrd="0" destOrd="0" presId="urn:microsoft.com/office/officeart/2005/8/layout/orgChart1"/>
    <dgm:cxn modelId="{7E4A6452-2FE7-4A10-AF06-E1090DE91274}" type="presOf" srcId="{CB468243-78D1-419F-840F-E2BD4E3B85A9}" destId="{70E9321B-AF0D-4895-BCC2-1757F30D21EC}" srcOrd="0" destOrd="0" presId="urn:microsoft.com/office/officeart/2005/8/layout/orgChart1"/>
    <dgm:cxn modelId="{43C38453-5DC1-4126-9B16-38423816338A}" srcId="{973B862B-A993-4E7D-86BF-5C642BB966D5}" destId="{5D3ACC72-F255-41AD-916B-48843E37B0AF}" srcOrd="0" destOrd="0" parTransId="{C1FF3BB6-EA94-4645-AB88-C4636D50BE3D}" sibTransId="{7041E819-6C8E-4D64-8140-A60FA5EAF223}"/>
    <dgm:cxn modelId="{51F5AB73-37EB-4A33-969F-378E6B98D137}" srcId="{2AA81795-6914-4820-9D35-376F56734744}" destId="{4FA72405-1416-44B7-BCF4-A445D96F9EC8}" srcOrd="7" destOrd="0" parTransId="{EC998018-780C-4AB6-BA33-04D2A6493FD7}" sibTransId="{51BCEFB2-5794-40E7-8C03-946C9E843E64}"/>
    <dgm:cxn modelId="{FD859174-1091-4DBC-B7DA-804AEDF6EE88}" type="presOf" srcId="{2AA81795-6914-4820-9D35-376F56734744}" destId="{45553BF9-79E7-4FA6-8057-3890189578D6}" srcOrd="1" destOrd="0" presId="urn:microsoft.com/office/officeart/2005/8/layout/orgChart1"/>
    <dgm:cxn modelId="{716D9A54-8426-4037-9EF4-E330DB5CF686}" srcId="{973B862B-A993-4E7D-86BF-5C642BB966D5}" destId="{4705EA88-33E4-417B-BCB4-97F807FFAC84}" srcOrd="2" destOrd="0" parTransId="{0E94D4A9-ACFF-42E9-8E2B-67F0A2424604}" sibTransId="{EADBB1D2-BA66-400A-A2D9-561CDDF93973}"/>
    <dgm:cxn modelId="{FB04CE54-111C-4762-A566-42D7EE669749}" type="presOf" srcId="{7B037087-1BC3-4C54-BA4E-3DDA21A09164}" destId="{D2EC4AD2-0E68-43B5-9FE0-61E212253D8B}" srcOrd="0" destOrd="0" presId="urn:microsoft.com/office/officeart/2005/8/layout/orgChart1"/>
    <dgm:cxn modelId="{2784EE74-BCF7-4C3A-B598-FD2BD3ABC8D4}" srcId="{B7C06C81-BFC0-4159-BC98-D7E30DC0B80C}" destId="{7E17B9F9-1135-491D-A6EB-157EDF705F36}" srcOrd="9" destOrd="0" parTransId="{D161CFFE-57FA-43FE-BE0F-38C320AAA203}" sibTransId="{84E33F8F-D426-4719-807A-A12393898830}"/>
    <dgm:cxn modelId="{65FC7F55-B870-4FD8-BA3E-8BF5299207C5}" type="presOf" srcId="{36852B4B-0063-4830-8439-CB0B52DC09A4}" destId="{CC1F4BB2-AC04-4331-9AD2-2BF77D542715}" srcOrd="0" destOrd="0" presId="urn:microsoft.com/office/officeart/2005/8/layout/orgChart1"/>
    <dgm:cxn modelId="{F8A1A055-D62C-4B05-A553-9E39F5606FCC}" type="presOf" srcId="{5D3ACC72-F255-41AD-916B-48843E37B0AF}" destId="{3BDFF1B8-CA29-4B9B-B15C-F5440D7606DA}" srcOrd="0" destOrd="0" presId="urn:microsoft.com/office/officeart/2005/8/layout/orgChart1"/>
    <dgm:cxn modelId="{304D2857-6F2F-4F2A-8033-DE710D8388F9}" srcId="{5D3ACC72-F255-41AD-916B-48843E37B0AF}" destId="{BE767EFA-A564-4942-A49F-5FF91FB930AC}" srcOrd="6" destOrd="0" parTransId="{71A455C3-CBA7-44FC-B8DA-DB4CC6CA7A28}" sibTransId="{E816BB26-29B4-4DC8-9FCA-837235E127FE}"/>
    <dgm:cxn modelId="{05293777-50C9-436E-8DA4-5F1736F2B4CE}" type="presOf" srcId="{85D5D4D3-C303-42C5-B4EA-456626E517D1}" destId="{1AF799E4-E831-48FA-88EA-01D376AF9EF2}" srcOrd="1" destOrd="0" presId="urn:microsoft.com/office/officeart/2005/8/layout/orgChart1"/>
    <dgm:cxn modelId="{81413D78-4E98-4CB5-B90F-BEE0370031AD}" type="presOf" srcId="{E0F8243D-A174-4DCC-AE0B-37B34A23126E}" destId="{564D2BC2-78AC-456E-B13B-E3EE35F9D819}" srcOrd="0" destOrd="0" presId="urn:microsoft.com/office/officeart/2005/8/layout/orgChart1"/>
    <dgm:cxn modelId="{6B8E6E58-9DBE-46E8-BB30-0608F3DB3AB1}" srcId="{5D3ACC72-F255-41AD-916B-48843E37B0AF}" destId="{97AD558B-AC71-4D94-8CE9-3408F7805D85}" srcOrd="4" destOrd="0" parTransId="{2F46D47B-2247-41E5-AEF1-A97A4F82B4C6}" sibTransId="{1632E8B1-3DE4-42D9-9B45-A2543EE0FCE7}"/>
    <dgm:cxn modelId="{1571EC78-C057-456A-987A-AA98D76E955B}" srcId="{973B862B-A993-4E7D-86BF-5C642BB966D5}" destId="{B7C06C81-BFC0-4159-BC98-D7E30DC0B80C}" srcOrd="1" destOrd="0" parTransId="{43D008EE-BC72-4620-B4E2-8F18279F964A}" sibTransId="{FADCD50A-DEED-4658-ADAC-35E5A7283E7C}"/>
    <dgm:cxn modelId="{A1F9C059-9D57-457B-AF64-EBE2B7D845F2}" type="presOf" srcId="{92224EA4-63D5-48F9-A626-53735FBE0977}" destId="{B19C350C-8128-4407-AE6B-CBE38BB96319}" srcOrd="0" destOrd="0" presId="urn:microsoft.com/office/officeart/2005/8/layout/orgChart1"/>
    <dgm:cxn modelId="{E045CC59-357C-4CC1-9804-CE6669E40626}" type="presOf" srcId="{B36D549E-8AAA-4A65-9758-1A499B96FFB6}" destId="{5526A863-E172-4EFA-9CAD-3D15FCEE5803}" srcOrd="0" destOrd="0" presId="urn:microsoft.com/office/officeart/2005/8/layout/orgChart1"/>
    <dgm:cxn modelId="{1390E559-529E-4AB3-B9D2-C207456BD9D9}" srcId="{4705EA88-33E4-417B-BCB4-97F807FFAC84}" destId="{113C999E-E908-4EA9-AF36-1B403207D4C2}" srcOrd="0" destOrd="0" parTransId="{E3F91D61-B417-4EB2-A512-B60428641EC4}" sibTransId="{E9F30724-735D-4D23-B769-7A3BA665DA11}"/>
    <dgm:cxn modelId="{7088175A-4FAF-4368-9356-7E92F8479957}" srcId="{4705EA88-33E4-417B-BCB4-97F807FFAC84}" destId="{3844EA0D-EF22-418E-9529-8173026392CF}" srcOrd="7" destOrd="0" parTransId="{A685DFC0-421B-46E9-B07D-0FB4238408FB}" sibTransId="{4014D8DD-7AFE-4B3A-ACF5-16E933F66695}"/>
    <dgm:cxn modelId="{AF35345A-BA26-4554-94FA-CFF477A5FA2A}" type="presOf" srcId="{A3B6494D-1EE0-4074-95C5-992639ACDFE8}" destId="{BD1A7D32-461D-419A-AF15-F8F1BA5EAF67}" srcOrd="0" destOrd="0" presId="urn:microsoft.com/office/officeart/2005/8/layout/orgChart1"/>
    <dgm:cxn modelId="{3036447A-289E-4909-9514-79CFEB4DC4DF}" type="presOf" srcId="{B24B5A8E-161E-4586-9B9C-1FBC7E7AB6E0}" destId="{3F90F86F-CF6E-498A-AAFB-51389740D3D0}" srcOrd="0" destOrd="0" presId="urn:microsoft.com/office/officeart/2005/8/layout/orgChart1"/>
    <dgm:cxn modelId="{5820965A-3E7E-43D5-A4F3-CAC66E2CA5F6}" type="presOf" srcId="{F9E7BAB0-75FC-4316-8C9C-A604D2FD7A9A}" destId="{C9CD0585-B23A-4366-B3C3-3B15F2F0FB12}" srcOrd="0" destOrd="0" presId="urn:microsoft.com/office/officeart/2005/8/layout/orgChart1"/>
    <dgm:cxn modelId="{AE74F07C-3810-4343-B53A-4F389FC88C45}" type="presOf" srcId="{75145357-E746-46AF-8C4C-FAD68A75AF1E}" destId="{ED632EFC-4888-4A57-8538-7A1F3BB0B5A7}" srcOrd="1" destOrd="0" presId="urn:microsoft.com/office/officeart/2005/8/layout/orgChart1"/>
    <dgm:cxn modelId="{E8DEF47E-5B94-40E8-BF1C-D5E339AB4971}" type="presOf" srcId="{A83C994C-7076-4E93-A54F-473876FDAD4F}" destId="{E165D9D1-D364-4E9E-9953-C4E9888534ED}" srcOrd="1" destOrd="0" presId="urn:microsoft.com/office/officeart/2005/8/layout/orgChart1"/>
    <dgm:cxn modelId="{B35A3082-6672-41DF-AB74-89BA506B95C4}" srcId="{F62AC439-E404-4DF9-B3D2-DFEAD17B0BAD}" destId="{95774FF5-E59A-40DB-B011-F38CD536CFF5}" srcOrd="6" destOrd="0" parTransId="{6FCBC1E6-2F2F-4DC0-B800-13CA1FF3CC45}" sibTransId="{8CC5EBE5-B110-4185-A631-CE259343BCC8}"/>
    <dgm:cxn modelId="{A8086E82-88C4-41DD-AF5B-1BF4156B7F5F}" type="presOf" srcId="{308AF9F3-8E88-4A58-B4B6-5CA57DB31685}" destId="{6581239D-890B-4727-8225-13E2C4D1B2A7}" srcOrd="0" destOrd="0" presId="urn:microsoft.com/office/officeart/2005/8/layout/orgChart1"/>
    <dgm:cxn modelId="{71CDC982-B49F-4407-8558-CB74D08701E4}" type="presOf" srcId="{75145357-E746-46AF-8C4C-FAD68A75AF1E}" destId="{0C47901D-14CE-496E-9A24-5C57DDADC9F9}" srcOrd="0" destOrd="0" presId="urn:microsoft.com/office/officeart/2005/8/layout/orgChart1"/>
    <dgm:cxn modelId="{B3D46B86-8654-4B61-8E85-05E8499B0963}" srcId="{2AA81795-6914-4820-9D35-376F56734744}" destId="{59BB79C5-8C08-4178-9611-87FB94A44894}" srcOrd="9" destOrd="0" parTransId="{5DD524FB-4F4E-4C10-8DF6-CA36F678BD03}" sibTransId="{D9E421FC-C213-4727-8B17-48F8B78288CD}"/>
    <dgm:cxn modelId="{CE295286-F9CF-4FAB-9D01-D82A20C18DA7}" type="presOf" srcId="{395297E3-50D7-4592-8009-F01CE362AB04}" destId="{CBC45F28-CB89-495E-AAED-6B6E27AB2648}" srcOrd="0" destOrd="0" presId="urn:microsoft.com/office/officeart/2005/8/layout/orgChart1"/>
    <dgm:cxn modelId="{3D8E2287-E59E-4096-8BA4-429384DFD64B}" type="presOf" srcId="{A1382105-4C06-40F1-A7DF-A3795120D053}" destId="{2F4950A5-0AD1-4382-93C0-09421ECE9651}" srcOrd="1" destOrd="0" presId="urn:microsoft.com/office/officeart/2005/8/layout/orgChart1"/>
    <dgm:cxn modelId="{E2AF4188-D090-47EB-AE99-E36324543800}" srcId="{2AA81795-6914-4820-9D35-376F56734744}" destId="{5E6F0545-F0B8-4749-A763-C6757EAE3BFF}" srcOrd="3" destOrd="0" parTransId="{2A9C876A-9C6A-4A7D-B2D6-EE59A47492C8}" sibTransId="{4CBC0FD6-C30B-4F67-BE8C-FF5F90D1DB52}"/>
    <dgm:cxn modelId="{86EC5788-7843-4D46-B204-0BE76725957B}" type="presOf" srcId="{C4AE3700-983F-4022-83DF-F73F1C69A07E}" destId="{DA16CCCF-C773-4D11-B766-6329679F2587}" srcOrd="1" destOrd="0" presId="urn:microsoft.com/office/officeart/2005/8/layout/orgChart1"/>
    <dgm:cxn modelId="{B3D9F98A-E3FB-4E91-86EE-96ADA56E3269}" type="presOf" srcId="{AE8D27F5-E0E9-4132-8578-F6AB756D62DC}" destId="{97AD3EBA-1EED-40F9-9621-502290C10B9D}" srcOrd="1" destOrd="0" presId="urn:microsoft.com/office/officeart/2005/8/layout/orgChart1"/>
    <dgm:cxn modelId="{549B038B-5C12-454D-B336-3DDD0CA23F48}" srcId="{A1382105-4C06-40F1-A7DF-A3795120D053}" destId="{E69A5B9F-AD42-40CE-8767-BC307DDA2B65}" srcOrd="5" destOrd="0" parTransId="{671E1A21-6E39-44B5-A84A-15A0A70814A1}" sibTransId="{C15C58B0-FFA3-41B9-9FD0-D8049562CB92}"/>
    <dgm:cxn modelId="{5615A78C-2FF7-413A-AAD1-C30A071B3A0F}" type="presOf" srcId="{87428B4F-913F-4188-AB24-5FE3F36D272E}" destId="{4D034C84-E4EB-4EE2-8001-E2397FAE88EC}" srcOrd="0" destOrd="0" presId="urn:microsoft.com/office/officeart/2005/8/layout/orgChart1"/>
    <dgm:cxn modelId="{6C47D68C-FC7C-4256-9C2A-B6660C6BCF69}" type="presOf" srcId="{3EC040DD-4BFC-4435-ADC8-4F3074BCF074}" destId="{CF8D4ADB-2FAC-4B4E-A84F-8ABB6DC64C2F}" srcOrd="0" destOrd="0" presId="urn:microsoft.com/office/officeart/2005/8/layout/orgChart1"/>
    <dgm:cxn modelId="{2EB7448D-7DBC-4281-9D6A-16A4D95523C3}" srcId="{973B862B-A993-4E7D-86BF-5C642BB966D5}" destId="{A1382105-4C06-40F1-A7DF-A3795120D053}" srcOrd="3" destOrd="0" parTransId="{563E18D0-DF30-402C-A12E-8F98BC5CE65E}" sibTransId="{B37DAB90-A3CE-41EC-A877-988556AC35DB}"/>
    <dgm:cxn modelId="{88615D8F-9ED7-4FF9-8F08-C868A31469DC}" type="presOf" srcId="{A83C994C-7076-4E93-A54F-473876FDAD4F}" destId="{03E79697-58D8-49FB-883A-E326AB0867A9}" srcOrd="0" destOrd="0" presId="urn:microsoft.com/office/officeart/2005/8/layout/orgChart1"/>
    <dgm:cxn modelId="{9272D58F-4F6D-4CB6-BE19-7B0723F383AF}" type="presOf" srcId="{2337D527-D23A-41A9-BBE9-30D046BB0C11}" destId="{7156AC62-4C57-4C7D-9E71-6305121D95F4}" srcOrd="0" destOrd="0" presId="urn:microsoft.com/office/officeart/2005/8/layout/orgChart1"/>
    <dgm:cxn modelId="{8C571390-8B58-4BE4-B801-7173A50E56E5}" type="presOf" srcId="{13428508-A49E-442A-B5D5-73F21FCE1BAE}" destId="{8DE3B7EE-23F8-41AA-85E8-9550F5E0D1F4}" srcOrd="0" destOrd="0" presId="urn:microsoft.com/office/officeart/2005/8/layout/orgChart1"/>
    <dgm:cxn modelId="{62495B90-77D5-45A4-86DE-1904AC807120}" type="presOf" srcId="{AF1AFB47-F299-4606-A7FA-B7EBB0BAF649}" destId="{F0144D12-A024-4E8F-9033-9936CB7BA3CD}" srcOrd="0" destOrd="0" presId="urn:microsoft.com/office/officeart/2005/8/layout/orgChart1"/>
    <dgm:cxn modelId="{F2B8A590-5E59-4145-9BCD-AD7184B4E839}" type="presOf" srcId="{5E6F0545-F0B8-4749-A763-C6757EAE3BFF}" destId="{AA2C022A-DFA1-466A-AC01-B00ABEEEDB55}" srcOrd="0" destOrd="0" presId="urn:microsoft.com/office/officeart/2005/8/layout/orgChart1"/>
    <dgm:cxn modelId="{9FB56292-BEE9-4CB6-843D-C4206ECE1702}" type="presOf" srcId="{43F67BDD-6D28-484F-BF7B-F0C259A34492}" destId="{D2D7AF7F-F574-4E8E-BA3A-4E598A9548F1}" srcOrd="1" destOrd="0" presId="urn:microsoft.com/office/officeart/2005/8/layout/orgChart1"/>
    <dgm:cxn modelId="{DA902E93-0C8D-4118-B8CD-0F531639C63B}" type="presOf" srcId="{973B862B-A993-4E7D-86BF-5C642BB966D5}" destId="{C83DF511-B786-477F-8BA5-9236BE826352}" srcOrd="1" destOrd="0" presId="urn:microsoft.com/office/officeart/2005/8/layout/orgChart1"/>
    <dgm:cxn modelId="{451C3197-A636-4B06-AC5F-35921ECAF92B}" type="presOf" srcId="{50FD0FBE-5B5F-4687-A301-B0D3482EC7CA}" destId="{5DC8C83B-D174-4F9A-AFC0-8BFD4EF26A93}" srcOrd="1" destOrd="0" presId="urn:microsoft.com/office/officeart/2005/8/layout/orgChart1"/>
    <dgm:cxn modelId="{ACEB4197-27B0-401A-BEE3-B939B48EBCEF}" type="presOf" srcId="{81CFA6BB-1984-4BA9-8134-10F12D5EF2BB}" destId="{B3113B5C-32EC-4C18-A277-64FF80316D77}" srcOrd="0" destOrd="0" presId="urn:microsoft.com/office/officeart/2005/8/layout/orgChart1"/>
    <dgm:cxn modelId="{8E597F98-FDCF-4A5B-9680-9FD43CFC70F6}" type="presOf" srcId="{E8CF886E-5408-4B16-A595-D0D42837328D}" destId="{C2073903-591C-4950-B110-3CA267E84067}" srcOrd="0" destOrd="0" presId="urn:microsoft.com/office/officeart/2005/8/layout/orgChart1"/>
    <dgm:cxn modelId="{60E7799A-E862-4D81-B862-4FF30C515C5E}" type="presOf" srcId="{D5BB35FB-7652-45A6-A3F2-7A447F8A0779}" destId="{F8BE6831-3F5D-48CB-80DC-3D71152E447C}" srcOrd="0" destOrd="0" presId="urn:microsoft.com/office/officeart/2005/8/layout/orgChart1"/>
    <dgm:cxn modelId="{4916629B-D318-4B78-8DC5-2C3035D8587E}" srcId="{5D3ACC72-F255-41AD-916B-48843E37B0AF}" destId="{9FDE2137-0CE8-4E4E-AE71-3E6B4F4ACCCD}" srcOrd="1" destOrd="0" parTransId="{8B286012-9E05-4116-8313-9DEE5DD27981}" sibTransId="{C7A15A78-546F-43CE-A129-2478329A02C2}"/>
    <dgm:cxn modelId="{5421859B-4157-48F6-93CF-2179B2AF7648}" type="presOf" srcId="{5D3ACC72-F255-41AD-916B-48843E37B0AF}" destId="{FDD4C01C-D152-4454-8FCC-DCFCFAFCD421}" srcOrd="1" destOrd="0" presId="urn:microsoft.com/office/officeart/2005/8/layout/orgChart1"/>
    <dgm:cxn modelId="{82E4DF9C-8D25-40E2-A82C-AACF15203292}" type="presOf" srcId="{88AB32AF-7633-4372-AA54-67C0D7A248BF}" destId="{A4AFF765-15C6-46A7-AD31-F7206EE7D367}" srcOrd="1" destOrd="0" presId="urn:microsoft.com/office/officeart/2005/8/layout/orgChart1"/>
    <dgm:cxn modelId="{60FE689D-5AB2-445A-A0E3-43994D48A6B9}" type="presOf" srcId="{F338B1E0-8C4E-4F2F-84EB-AA484925BC65}" destId="{47D955FE-D01D-4927-B8B7-11017150B096}" srcOrd="0" destOrd="0" presId="urn:microsoft.com/office/officeart/2005/8/layout/orgChart1"/>
    <dgm:cxn modelId="{AD142F9E-3C98-4D24-82CC-CC58A5B63C54}" type="presOf" srcId="{97AD558B-AC71-4D94-8CE9-3408F7805D85}" destId="{15D25217-CB68-46A9-A1C0-24C6813FBC6D}" srcOrd="0" destOrd="0" presId="urn:microsoft.com/office/officeart/2005/8/layout/orgChart1"/>
    <dgm:cxn modelId="{84F0499E-C5F9-4B0E-9F5A-08EFD90AC7B2}" type="presOf" srcId="{3061C553-52D7-45DA-B731-0922E096BC97}" destId="{190718CD-8C9E-4672-8CC2-6EE59E30BE61}" srcOrd="0" destOrd="0" presId="urn:microsoft.com/office/officeart/2005/8/layout/orgChart1"/>
    <dgm:cxn modelId="{180D689F-DFA5-407F-B253-807642240F68}" srcId="{4705EA88-33E4-417B-BCB4-97F807FFAC84}" destId="{4A6834CA-E4D5-4473-B850-C1C6237A5A9D}" srcOrd="3" destOrd="0" parTransId="{AF1AFB47-F299-4606-A7FA-B7EBB0BAF649}" sibTransId="{65E56041-6934-4787-8BE1-0CD128974367}"/>
    <dgm:cxn modelId="{0219969F-26C9-442C-A197-6CDE307BE93F}" type="presOf" srcId="{E3AE93AF-3DA5-43A6-A7C9-57714E5128E5}" destId="{B01C3B44-F196-4A75-BD6C-3CC1BD3EE32B}" srcOrd="0" destOrd="0" presId="urn:microsoft.com/office/officeart/2005/8/layout/orgChart1"/>
    <dgm:cxn modelId="{C82212A0-809F-4A8F-AB24-457183EEF992}" type="presOf" srcId="{5B23925F-78EC-439B-A05B-BC2F8167F68A}" destId="{79BDE25E-6760-4234-8F03-0AA1BE3FE44E}" srcOrd="0" destOrd="0" presId="urn:microsoft.com/office/officeart/2005/8/layout/orgChart1"/>
    <dgm:cxn modelId="{4E995CA0-8714-406D-9C5D-142E47C62B40}" type="presOf" srcId="{56E606F5-F3C8-4CB5-959A-2E12E6E5DD29}" destId="{C74F74FB-E4CE-45E2-A0D0-D6D14569A942}" srcOrd="0" destOrd="0" presId="urn:microsoft.com/office/officeart/2005/8/layout/orgChart1"/>
    <dgm:cxn modelId="{9F6652A0-3A39-4524-820A-2A39E9D1597C}" type="presOf" srcId="{5DD524FB-4F4E-4C10-8DF6-CA36F678BD03}" destId="{FFC7C8D4-DE69-4F1D-B748-C4ACB3BB13DE}" srcOrd="0" destOrd="0" presId="urn:microsoft.com/office/officeart/2005/8/layout/orgChart1"/>
    <dgm:cxn modelId="{CF723BA3-E2FB-4D57-B1F7-155F1989ADC3}" type="presOf" srcId="{6F3921A5-2803-4627-A99E-1451072B2219}" destId="{F2CE578E-142F-45EB-94ED-525540AA4F1C}" srcOrd="1" destOrd="0" presId="urn:microsoft.com/office/officeart/2005/8/layout/orgChart1"/>
    <dgm:cxn modelId="{09E8D0A3-AE7C-44FF-BBFA-C3120BA5C50A}" type="presOf" srcId="{B7C06C81-BFC0-4159-BC98-D7E30DC0B80C}" destId="{4ADB424A-3BB5-42E3-8D47-FE74419DB3CD}" srcOrd="0" destOrd="0" presId="urn:microsoft.com/office/officeart/2005/8/layout/orgChart1"/>
    <dgm:cxn modelId="{3DA0A1A6-3128-4C6A-AD6B-873166CAAEE1}" type="presOf" srcId="{4705EA88-33E4-417B-BCB4-97F807FFAC84}" destId="{1EFEC2AE-1D12-404E-9274-64C7178ECAF3}" srcOrd="0" destOrd="0" presId="urn:microsoft.com/office/officeart/2005/8/layout/orgChart1"/>
    <dgm:cxn modelId="{C09211A8-DD5D-44B5-929E-863FE70BB363}" srcId="{973B862B-A993-4E7D-86BF-5C642BB966D5}" destId="{2AA81795-6914-4820-9D35-376F56734744}" srcOrd="4" destOrd="0" parTransId="{1F1400F1-CFC3-420D-8017-967B9FE18892}" sibTransId="{D345F87F-A5FE-4CF3-A258-0552EDFA2017}"/>
    <dgm:cxn modelId="{B3880BAA-290D-47A9-ABE5-17CC1DFDB113}" type="presOf" srcId="{DD34075A-3C30-4AEC-9685-6267DFB03810}" destId="{2C4B0071-0E9B-47BD-90E2-9A66356EE197}" srcOrd="1" destOrd="0" presId="urn:microsoft.com/office/officeart/2005/8/layout/orgChart1"/>
    <dgm:cxn modelId="{53C9FAAA-D233-499B-99C8-2BF67C28E425}" type="presOf" srcId="{5E6F0545-F0B8-4749-A763-C6757EAE3BFF}" destId="{8DD22713-9254-4D6A-8D3E-DE91255427A5}" srcOrd="1" destOrd="0" presId="urn:microsoft.com/office/officeart/2005/8/layout/orgChart1"/>
    <dgm:cxn modelId="{63848EAC-DFA3-42B9-95D5-0ABF8B108188}" type="presOf" srcId="{F2FAF35F-274E-4D78-9784-956FDBD9105F}" destId="{E9F8F18F-5F6C-472E-B2AD-38C220DA1FD0}" srcOrd="1" destOrd="0" presId="urn:microsoft.com/office/officeart/2005/8/layout/orgChart1"/>
    <dgm:cxn modelId="{DE739DAD-C13C-43D6-A399-BC9E144ABCED}" srcId="{B7C06C81-BFC0-4159-BC98-D7E30DC0B80C}" destId="{50FD0FBE-5B5F-4687-A301-B0D3482EC7CA}" srcOrd="8" destOrd="0" parTransId="{F338B1E0-8C4E-4F2F-84EB-AA484925BC65}" sibTransId="{BF68A985-AD36-47E3-8BEF-3524DE8D940C}"/>
    <dgm:cxn modelId="{2C00C6B1-55D9-4158-AA68-A00400857640}" type="presOf" srcId="{883281F4-2794-4FE4-8C34-CD37ABB59207}" destId="{64BCF874-BB4F-48B0-BE27-87EC8A7CC5E1}" srcOrd="0" destOrd="0" presId="urn:microsoft.com/office/officeart/2005/8/layout/orgChart1"/>
    <dgm:cxn modelId="{71E505B2-6152-4D63-A43E-19EBD5D07997}" type="presOf" srcId="{11429EEF-7185-4B41-89CB-2894926E1EEC}" destId="{A5355601-6163-44F3-8EF2-3E9B7ADB0EAD}" srcOrd="0" destOrd="0" presId="urn:microsoft.com/office/officeart/2005/8/layout/orgChart1"/>
    <dgm:cxn modelId="{3C8940B4-13F0-4275-9ED5-4D2B4BB05F83}" type="presOf" srcId="{F62AC439-E404-4DF9-B3D2-DFEAD17B0BAD}" destId="{EFEBB7DA-207A-4247-B1F7-5685FD0914A4}" srcOrd="1" destOrd="0" presId="urn:microsoft.com/office/officeart/2005/8/layout/orgChart1"/>
    <dgm:cxn modelId="{5BED71B4-1484-40FD-9FFA-6230902C6181}" type="presOf" srcId="{6F3921A5-2803-4627-A99E-1451072B2219}" destId="{C13D74F3-FE4E-4B7B-9618-E2DDF9830548}" srcOrd="0" destOrd="0" presId="urn:microsoft.com/office/officeart/2005/8/layout/orgChart1"/>
    <dgm:cxn modelId="{12B966B6-93DD-4ECC-AABB-04B5CA9F03F8}" type="presOf" srcId="{8C06D93D-7D50-4E51-A77E-A70E2EA5FCCA}" destId="{8F4C9D00-567A-4206-A51D-3BFA9948EE11}" srcOrd="1" destOrd="0" presId="urn:microsoft.com/office/officeart/2005/8/layout/orgChart1"/>
    <dgm:cxn modelId="{E49B48B6-D9D0-4CD4-9F13-09DC21AD1921}" srcId="{973B862B-A993-4E7D-86BF-5C642BB966D5}" destId="{F62AC439-E404-4DF9-B3D2-DFEAD17B0BAD}" srcOrd="5" destOrd="0" parTransId="{C3CD55CE-622E-40BE-BDCB-C88F4B883372}" sibTransId="{109C043F-C10A-4262-91B3-D80C5C12C10C}"/>
    <dgm:cxn modelId="{C89F98B6-57FC-47A8-96D3-D855E252F61A}" type="presOf" srcId="{AE8D27F5-E0E9-4132-8578-F6AB756D62DC}" destId="{784D53E9-E02D-41BB-8AAE-D2B13254EBA5}" srcOrd="0" destOrd="0" presId="urn:microsoft.com/office/officeart/2005/8/layout/orgChart1"/>
    <dgm:cxn modelId="{EF1421B7-7740-499D-B7E9-2A662FE217F0}" srcId="{B7C06C81-BFC0-4159-BC98-D7E30DC0B80C}" destId="{87B540DA-C200-41FA-A966-DEF4060C3A4F}" srcOrd="2" destOrd="0" parTransId="{344C2C73-6C37-446E-A183-05CF99920C03}" sibTransId="{7C7CE688-BA7E-4710-ADC7-7AA2CB54AA2A}"/>
    <dgm:cxn modelId="{482A82B7-E9CD-4C4C-A1B6-66D9E1AA89DA}" srcId="{F62AC439-E404-4DF9-B3D2-DFEAD17B0BAD}" destId="{56E606F5-F3C8-4CB5-959A-2E12E6E5DD29}" srcOrd="4" destOrd="0" parTransId="{D26491BF-C50A-4259-97D4-5268D184B3D3}" sibTransId="{19564194-0685-4278-A12F-6C0913B33CB4}"/>
    <dgm:cxn modelId="{EEC95BB8-51D7-4358-AB4B-0ED2E1EC8B65}" type="presOf" srcId="{11EA13C1-59C7-481E-A1A1-F42D82A28EDC}" destId="{7647C82D-2961-43C9-8474-6AE9589A8951}" srcOrd="1" destOrd="0" presId="urn:microsoft.com/office/officeart/2005/8/layout/orgChart1"/>
    <dgm:cxn modelId="{9EB20EB9-33E9-41A1-B823-BB4460B29CF8}" type="presOf" srcId="{27D68475-F514-4436-8AD1-660767999315}" destId="{7C32F9ED-9634-4B99-A682-76BF226851C6}" srcOrd="0" destOrd="0" presId="urn:microsoft.com/office/officeart/2005/8/layout/orgChart1"/>
    <dgm:cxn modelId="{9DFB30B9-809C-4B06-9194-0CEFE9E2190B}" type="presOf" srcId="{2A9C876A-9C6A-4A7D-B2D6-EE59A47492C8}" destId="{F662292C-89F1-4B64-B541-68BFC5E36C71}" srcOrd="0" destOrd="0" presId="urn:microsoft.com/office/officeart/2005/8/layout/orgChart1"/>
    <dgm:cxn modelId="{E0EDC4B9-9D46-48FB-9B21-34751744EDF6}" type="presOf" srcId="{D78C693F-35A7-4071-B657-8C97DCD49F46}" destId="{633B0380-0A97-45CE-82F3-C2831E892987}" srcOrd="0" destOrd="0" presId="urn:microsoft.com/office/officeart/2005/8/layout/orgChart1"/>
    <dgm:cxn modelId="{BAFAE3BB-4EB6-4C23-BB60-5C06A6B0EA22}" type="presOf" srcId="{59BB79C5-8C08-4178-9611-87FB94A44894}" destId="{BDBF5592-A795-4E62-A348-E6F2271CF40B}" srcOrd="0" destOrd="0" presId="urn:microsoft.com/office/officeart/2005/8/layout/orgChart1"/>
    <dgm:cxn modelId="{BADE19BC-B8B5-4512-907E-3C6D8103B653}" type="presOf" srcId="{CCA59490-AEDE-4966-9905-BB8F6D396482}" destId="{3CB45B7A-9670-4BE2-9DFD-5BC5DFA915EC}" srcOrd="1" destOrd="0" presId="urn:microsoft.com/office/officeart/2005/8/layout/orgChart1"/>
    <dgm:cxn modelId="{65F8E7BD-A7C0-404A-9B83-53C0D04AAD49}" type="presOf" srcId="{8AFAA526-A7BF-4C6A-82CF-F251818F3FBD}" destId="{19B47A1A-95A6-4829-BFFD-D117D2673263}" srcOrd="1" destOrd="0" presId="urn:microsoft.com/office/officeart/2005/8/layout/orgChart1"/>
    <dgm:cxn modelId="{2CDD10C0-7DC2-4888-BDBE-768F6F20301B}" type="presOf" srcId="{1F1400F1-CFC3-420D-8017-967B9FE18892}" destId="{3DF65C07-87D0-4BC2-BDE0-9F25D1197059}" srcOrd="0" destOrd="0" presId="urn:microsoft.com/office/officeart/2005/8/layout/orgChart1"/>
    <dgm:cxn modelId="{9FEC39C0-795B-4622-8010-484D7715702C}" type="presOf" srcId="{28F61B97-027E-4333-BD33-0C6136E16816}" destId="{972E61DB-D2FF-4713-82BC-A7342FB299B1}" srcOrd="0" destOrd="0" presId="urn:microsoft.com/office/officeart/2005/8/layout/orgChart1"/>
    <dgm:cxn modelId="{3B5ED4C0-1631-4D17-8424-06248E86C3C4}" type="presOf" srcId="{62814068-4336-4AA1-BE9B-702778469C54}" destId="{616170C5-467B-4857-8D08-991CF667B5D8}" srcOrd="1" destOrd="0" presId="urn:microsoft.com/office/officeart/2005/8/layout/orgChart1"/>
    <dgm:cxn modelId="{F5DBFCC0-30DC-4FFA-9E35-83D685B86BE7}" srcId="{4705EA88-33E4-417B-BCB4-97F807FFAC84}" destId="{75145357-E746-46AF-8C4C-FAD68A75AF1E}" srcOrd="2" destOrd="0" parTransId="{3061C553-52D7-45DA-B731-0922E096BC97}" sibTransId="{E6FBE6AF-7D15-47F4-87D1-6941EF14E578}"/>
    <dgm:cxn modelId="{F49505C2-5B02-452F-B9CA-CFADD03F4D4D}" type="presOf" srcId="{162814C1-2729-4097-99BE-EDEB4D89A890}" destId="{F1732D85-0AFC-4DBA-9AB9-ADEACE149098}" srcOrd="0" destOrd="0" presId="urn:microsoft.com/office/officeart/2005/8/layout/orgChart1"/>
    <dgm:cxn modelId="{12C314C2-82B7-4EB1-AA42-BECEB22D06CA}" type="presOf" srcId="{55131755-F182-471D-AFC5-91AA16F45AA6}" destId="{F04FFB3E-8214-484B-97FB-7F704DAC8155}" srcOrd="0" destOrd="0" presId="urn:microsoft.com/office/officeart/2005/8/layout/orgChart1"/>
    <dgm:cxn modelId="{09FC58C3-EC1E-43F4-B008-6A52CE20E392}" srcId="{B7C06C81-BFC0-4159-BC98-D7E30DC0B80C}" destId="{C4AE3700-983F-4022-83DF-F73F1C69A07E}" srcOrd="7" destOrd="0" parTransId="{5B23925F-78EC-439B-A05B-BC2F8167F68A}" sibTransId="{37E00D3C-D2C7-4705-A4BA-15A9A17E3B0A}"/>
    <dgm:cxn modelId="{31A081C4-5C2C-4AA3-86E9-DF3CA7B40B2A}" type="presOf" srcId="{87428B4F-913F-4188-AB24-5FE3F36D272E}" destId="{D3E45AB5-3476-4D0C-BC7B-3924D7C8BB67}" srcOrd="1" destOrd="0" presId="urn:microsoft.com/office/officeart/2005/8/layout/orgChart1"/>
    <dgm:cxn modelId="{B767BEC4-A80E-4262-9413-0F65D260E6FC}" srcId="{5D3ACC72-F255-41AD-916B-48843E37B0AF}" destId="{CCA59490-AEDE-4966-9905-BB8F6D396482}" srcOrd="0" destOrd="0" parTransId="{55131755-F182-471D-AFC5-91AA16F45AA6}" sibTransId="{05EAB65E-ACAE-410C-B0B5-B34946ACF252}"/>
    <dgm:cxn modelId="{7546D6C7-3502-4CAA-AE51-24EE69D0B459}" srcId="{2AA81795-6914-4820-9D35-376F56734744}" destId="{DD34075A-3C30-4AEC-9685-6267DFB03810}" srcOrd="4" destOrd="0" parTransId="{3EC040DD-4BFC-4435-ADC8-4F3074BCF074}" sibTransId="{BB777CB7-A3E0-489D-A420-B11AED8B25B4}"/>
    <dgm:cxn modelId="{E07A81CB-CC1C-4295-AA67-6083B95A6ADA}" type="presOf" srcId="{7CB13670-7EAD-400E-A697-97631D976D4F}" destId="{42FD839D-191C-44E9-89FE-B059E0350ED6}" srcOrd="0" destOrd="0" presId="urn:microsoft.com/office/officeart/2005/8/layout/orgChart1"/>
    <dgm:cxn modelId="{7026DACE-198F-427B-B2A2-08D33269994C}" type="presOf" srcId="{4A6834CA-E4D5-4473-B850-C1C6237A5A9D}" destId="{99E1295F-2B37-4E47-8CAC-9BE1BCFF5DE7}" srcOrd="1" destOrd="0" presId="urn:microsoft.com/office/officeart/2005/8/layout/orgChart1"/>
    <dgm:cxn modelId="{D12217D0-D013-4682-B1C2-8EE2D852A238}" type="presOf" srcId="{91D8851E-316C-430B-B312-8ED2449A5807}" destId="{CD71941A-B03A-4F43-9414-36CDA02A7AA0}" srcOrd="0" destOrd="0" presId="urn:microsoft.com/office/officeart/2005/8/layout/orgChart1"/>
    <dgm:cxn modelId="{C00B5ED1-4712-42B8-84B9-7AA29BCDC8DE}" type="presOf" srcId="{43D008EE-BC72-4620-B4E2-8F18279F964A}" destId="{871F78C3-584B-4815-9A1F-4CE1D423B3BB}" srcOrd="0" destOrd="0" presId="urn:microsoft.com/office/officeart/2005/8/layout/orgChart1"/>
    <dgm:cxn modelId="{1D2700D3-4FEB-409B-9EB0-7DAD5DB89322}" type="presOf" srcId="{2F8DE48C-097A-45DB-A61F-3A4381E6C307}" destId="{0171F4D1-3D95-4B14-A96E-24B51F37F47B}" srcOrd="0" destOrd="0" presId="urn:microsoft.com/office/officeart/2005/8/layout/orgChart1"/>
    <dgm:cxn modelId="{EDFFA5D7-1AFF-4F83-83A0-59AE19F21AE6}" srcId="{4705EA88-33E4-417B-BCB4-97F807FFAC84}" destId="{43F67BDD-6D28-484F-BF7B-F0C259A34492}" srcOrd="1" destOrd="0" parTransId="{13579EAA-86C0-42B5-A9F2-BD542488F52D}" sibTransId="{B1952456-AD51-4863-BD5D-5EBCD47889D1}"/>
    <dgm:cxn modelId="{CF39EDD7-BD2C-402F-B49F-EE7E79F64568}" type="presOf" srcId="{E69A5B9F-AD42-40CE-8767-BC307DDA2B65}" destId="{C55F7D37-78F1-4A26-89E6-185228DE9C13}" srcOrd="0" destOrd="0" presId="urn:microsoft.com/office/officeart/2005/8/layout/orgChart1"/>
    <dgm:cxn modelId="{BB8F3AD9-A015-45E1-B613-D6C86BEF4EB1}" srcId="{2AA81795-6914-4820-9D35-376F56734744}" destId="{13428508-A49E-442A-B5D5-73F21FCE1BAE}" srcOrd="5" destOrd="0" parTransId="{BCCB87EA-2986-4D3C-B299-D4DE75EC8C03}" sibTransId="{DDE6D8BC-BBFA-4FE7-A939-9F934523A916}"/>
    <dgm:cxn modelId="{0B26B0DB-AD5F-4150-88D0-2AB1486343EA}" type="presOf" srcId="{563E18D0-DF30-402C-A12E-8F98BC5CE65E}" destId="{3547E16C-9418-4D55-8140-4D1A9A9BFE9A}" srcOrd="0" destOrd="0" presId="urn:microsoft.com/office/officeart/2005/8/layout/orgChart1"/>
    <dgm:cxn modelId="{9F3EF9DB-0996-4BEF-8671-D1F8E456F8CC}" type="presOf" srcId="{A1382105-4C06-40F1-A7DF-A3795120D053}" destId="{662790B7-4FBE-4D40-9F2A-6BA0B606B1B7}" srcOrd="0" destOrd="0" presId="urn:microsoft.com/office/officeart/2005/8/layout/orgChart1"/>
    <dgm:cxn modelId="{AE112DDE-1709-4048-80C4-08870B791BA8}" srcId="{F62AC439-E404-4DF9-B3D2-DFEAD17B0BAD}" destId="{F34B7233-2CCD-4645-86F9-9E1EE64B5562}" srcOrd="10" destOrd="0" parTransId="{7B037087-1BC3-4C54-BA4E-3DDA21A09164}" sibTransId="{8A96E4D7-20C0-448E-B9CC-A779C6714674}"/>
    <dgm:cxn modelId="{AD5E6EE0-19A8-4BF0-9A90-9984AD2968DD}" type="presOf" srcId="{3A2E2AB3-0B80-4B93-BC67-B7076F8E95A9}" destId="{C3C150F1-8F67-4F52-B805-F01DB3C9C830}" srcOrd="0" destOrd="0" presId="urn:microsoft.com/office/officeart/2005/8/layout/orgChart1"/>
    <dgm:cxn modelId="{B70CB0E1-B788-461D-A2CC-A5EBF728BAE8}" type="presOf" srcId="{F2A0645C-BC43-4DFC-9E8A-CB4EA3322F3C}" destId="{9F428E73-F35F-4BC9-BA2D-6942E73DC64F}" srcOrd="0" destOrd="0" presId="urn:microsoft.com/office/officeart/2005/8/layout/orgChart1"/>
    <dgm:cxn modelId="{94F719E2-3BB0-410F-93BB-1B7EF73A096D}" type="presOf" srcId="{A8CA4886-35EA-4DB2-9DA8-0A2015F65438}" destId="{A35C12D2-2EF3-44D2-B5DA-EC702FAEAC2F}" srcOrd="0" destOrd="0" presId="urn:microsoft.com/office/officeart/2005/8/layout/orgChart1"/>
    <dgm:cxn modelId="{709E60E2-C298-4E5F-AEA6-3E2EB09371A2}" type="presOf" srcId="{16B500B4-7321-4735-B3DD-112FCEFE99ED}" destId="{BE85F5DD-647D-45A3-8AF4-25FDFA08B035}" srcOrd="0" destOrd="0" presId="urn:microsoft.com/office/officeart/2005/8/layout/orgChart1"/>
    <dgm:cxn modelId="{1585AFE2-1D13-4A02-B4B6-B2B9E7C2C2DA}" type="presOf" srcId="{56E606F5-F3C8-4CB5-959A-2E12E6E5DD29}" destId="{A2FC2450-AD14-429B-8EC3-DC84D3684CD6}" srcOrd="1" destOrd="0" presId="urn:microsoft.com/office/officeart/2005/8/layout/orgChart1"/>
    <dgm:cxn modelId="{513968E3-8690-4DED-BE69-9D25776CE995}" type="presOf" srcId="{AFFA772F-6F35-423F-BEA1-AC1458D3D970}" destId="{A30537A4-F939-431E-8ADF-DFA17D3855DE}" srcOrd="0" destOrd="0" presId="urn:microsoft.com/office/officeart/2005/8/layout/orgChart1"/>
    <dgm:cxn modelId="{1F4583EA-1222-4E5C-9695-11C752E9F577}" type="presOf" srcId="{2EB71282-1B95-43A6-877F-12B15E37DF5D}" destId="{3C1AFA57-3BEF-4B91-9600-47FE7B472C71}" srcOrd="0" destOrd="0" presId="urn:microsoft.com/office/officeart/2005/8/layout/orgChart1"/>
    <dgm:cxn modelId="{643DE4EA-A9D3-4EE9-BDA6-6BCE6ECCFB71}" type="presOf" srcId="{13428508-A49E-442A-B5D5-73F21FCE1BAE}" destId="{4B1EB7C3-0A30-4277-8E6F-B51FB81824D6}" srcOrd="1" destOrd="0" presId="urn:microsoft.com/office/officeart/2005/8/layout/orgChart1"/>
    <dgm:cxn modelId="{AFFCFBED-5E93-4170-96DC-277107FFBCF0}" type="presOf" srcId="{80368F33-1896-4FF7-BEDB-EB2679997112}" destId="{857A134D-399F-4A97-9B14-219E38F22AEB}" srcOrd="0" destOrd="0" presId="urn:microsoft.com/office/officeart/2005/8/layout/orgChart1"/>
    <dgm:cxn modelId="{DEFA54EF-9F6A-4BA3-BBFA-C0115426EA5D}" type="presOf" srcId="{4FEB5296-E2E7-4A1B-8967-F4F1F3F5F29E}" destId="{65DE9F16-E31A-41D6-A70E-10AC0AF89A5E}" srcOrd="1" destOrd="0" presId="urn:microsoft.com/office/officeart/2005/8/layout/orgChart1"/>
    <dgm:cxn modelId="{CF6B9AF1-938E-4E20-8684-1518B6A0E6DD}" type="presOf" srcId="{F62AC439-E404-4DF9-B3D2-DFEAD17B0BAD}" destId="{B8D7CD46-75D9-433B-8F4E-BA6598BF1F23}" srcOrd="0" destOrd="0" presId="urn:microsoft.com/office/officeart/2005/8/layout/orgChart1"/>
    <dgm:cxn modelId="{FDB652F2-DF39-4F48-8F6C-2B64C3451870}" srcId="{F62AC439-E404-4DF9-B3D2-DFEAD17B0BAD}" destId="{4E6F0EAE-5720-4F9E-953F-E02AC27169ED}" srcOrd="8" destOrd="0" parTransId="{B24B5A8E-161E-4586-9B9C-1FBC7E7AB6E0}" sibTransId="{CEBAECE0-D2D4-4C62-830B-3DD172D5DF73}"/>
    <dgm:cxn modelId="{006DABF2-D0BD-4957-8142-96C56F1C21A9}" type="presOf" srcId="{16B500B4-7321-4735-B3DD-112FCEFE99ED}" destId="{828F9000-6808-4E0A-80D7-49A4562F6E46}" srcOrd="1" destOrd="0" presId="urn:microsoft.com/office/officeart/2005/8/layout/orgChart1"/>
    <dgm:cxn modelId="{2D87B4F2-5A02-4FA2-96CE-F64CFC6DB944}" type="presOf" srcId="{F34B7233-2CCD-4645-86F9-9E1EE64B5562}" destId="{112E358F-E162-4352-9CFB-913931A10FBE}" srcOrd="0" destOrd="0" presId="urn:microsoft.com/office/officeart/2005/8/layout/orgChart1"/>
    <dgm:cxn modelId="{185A60F3-E73D-49E0-B5A0-0A972700D95E}" type="presOf" srcId="{113C999E-E908-4EA9-AF36-1B403207D4C2}" destId="{C5D069E9-CE48-433E-BBE8-B062872A4F74}" srcOrd="1" destOrd="0" presId="urn:microsoft.com/office/officeart/2005/8/layout/orgChart1"/>
    <dgm:cxn modelId="{449C3FF5-8C2C-43F2-939D-B6841AAF96CD}" type="presOf" srcId="{13579EAA-86C0-42B5-A9F2-BD542488F52D}" destId="{4BD6B00C-41A7-4498-95C1-839B189619E5}" srcOrd="0" destOrd="0" presId="urn:microsoft.com/office/officeart/2005/8/layout/orgChart1"/>
    <dgm:cxn modelId="{716D63F5-B309-4284-8E5D-D05B0640F3DD}" srcId="{A1382105-4C06-40F1-A7DF-A3795120D053}" destId="{F2FAF35F-274E-4D78-9784-956FDBD9105F}" srcOrd="7" destOrd="0" parTransId="{1492C803-0801-41B7-BF97-C75B5DAD6F62}" sibTransId="{0A20DED1-D679-40C0-A3C3-AAC31AA60265}"/>
    <dgm:cxn modelId="{8C18DCF6-F9DE-49DE-8862-C825522748AB}" type="presOf" srcId="{5E9F8624-AF25-48FD-914E-E3FDFAE96DC2}" destId="{AD75FDE2-BB02-48D9-BD05-AD2CC9E280D4}" srcOrd="0" destOrd="0" presId="urn:microsoft.com/office/officeart/2005/8/layout/orgChart1"/>
    <dgm:cxn modelId="{F012ADFC-7144-4271-9200-92CF748D93C3}" type="presOf" srcId="{4FA72405-1416-44B7-BCF4-A445D96F9EC8}" destId="{488986BC-CB83-41FC-8828-41F15E68EDD4}" srcOrd="0" destOrd="0" presId="urn:microsoft.com/office/officeart/2005/8/layout/orgChart1"/>
    <dgm:cxn modelId="{34E72BFD-807A-4107-9EB4-6884E2CA04C5}" type="presOf" srcId="{0E8C105D-4020-42C8-A7C6-4237C4B334C7}" destId="{C0992CF8-943A-4544-B5F0-DAE7995374E3}" srcOrd="0" destOrd="0" presId="urn:microsoft.com/office/officeart/2005/8/layout/orgChart1"/>
    <dgm:cxn modelId="{0D1D30FD-439F-4D0F-8AB1-B75FD3858EEE}" type="presOf" srcId="{49B6CA8C-7223-408A-822A-533E3EBBD4E4}" destId="{B65999C2-0C97-489B-8471-E72AB12537BA}" srcOrd="0" destOrd="0" presId="urn:microsoft.com/office/officeart/2005/8/layout/orgChart1"/>
    <dgm:cxn modelId="{F04C75FD-9F07-4A02-B8CC-E154E89F6037}" type="presOf" srcId="{C20A7308-7EB2-440A-99E8-EC9196BC2D71}" destId="{F0C0220A-BF7E-4EB3-85D2-9798ED9F1058}" srcOrd="0" destOrd="0" presId="urn:microsoft.com/office/officeart/2005/8/layout/orgChart1"/>
    <dgm:cxn modelId="{D174A5FD-5B29-4B82-AA61-1335B9EC5A3F}" type="presOf" srcId="{15AFC7D1-F771-4DE0-BBD2-A6B06272FE2D}" destId="{7AB08AB8-DEF5-4409-B7DB-EDFC555D808E}" srcOrd="0" destOrd="0" presId="urn:microsoft.com/office/officeart/2005/8/layout/orgChart1"/>
    <dgm:cxn modelId="{569AECFD-3F63-4862-B239-BDD937B32281}" type="presOf" srcId="{59BB79C5-8C08-4178-9611-87FB94A44894}" destId="{FC1FF646-6BF8-43FC-A984-91AE5BD49654}" srcOrd="1" destOrd="0" presId="urn:microsoft.com/office/officeart/2005/8/layout/orgChart1"/>
    <dgm:cxn modelId="{554DF1FD-A67F-4B8A-8A61-180A0FD77BC0}" srcId="{A1382105-4C06-40F1-A7DF-A3795120D053}" destId="{69004BAA-AC89-4BF7-B66F-791B0BD1EA69}" srcOrd="0" destOrd="0" parTransId="{A8CA4886-35EA-4DB2-9DA8-0A2015F65438}" sibTransId="{9091FE6E-164F-481F-82AB-643BF7BD4FA7}"/>
    <dgm:cxn modelId="{FB435BFE-EF26-4AB6-BB65-A6E7E525EC2E}" type="presOf" srcId="{EEF09964-1BDE-47D9-A96E-1BAABF065F27}" destId="{8A303113-9D53-47AD-B054-F91F117B9622}" srcOrd="0" destOrd="0" presId="urn:microsoft.com/office/officeart/2005/8/layout/orgChart1"/>
    <dgm:cxn modelId="{A8C22B23-0ED5-4061-B4A6-424D181E1539}" type="presParOf" srcId="{BD1A7D32-461D-419A-AF15-F8F1BA5EAF67}" destId="{F2231AAB-26E5-4F42-835B-2BDD2E3F9E1E}" srcOrd="0" destOrd="0" presId="urn:microsoft.com/office/officeart/2005/8/layout/orgChart1"/>
    <dgm:cxn modelId="{1CC863A3-0380-413A-A63F-7E9519AB7D7C}" type="presParOf" srcId="{F2231AAB-26E5-4F42-835B-2BDD2E3F9E1E}" destId="{4667B39E-39D8-461B-8048-46559B819735}" srcOrd="0" destOrd="0" presId="urn:microsoft.com/office/officeart/2005/8/layout/orgChart1"/>
    <dgm:cxn modelId="{347D36E5-091C-49AA-8060-6780FE55F7EA}" type="presParOf" srcId="{4667B39E-39D8-461B-8048-46559B819735}" destId="{0A3A3B11-FFD9-44CD-9119-B7BA22593EC6}" srcOrd="0" destOrd="0" presId="urn:microsoft.com/office/officeart/2005/8/layout/orgChart1"/>
    <dgm:cxn modelId="{D4691C6E-747A-43C1-98AA-740F77211B9B}" type="presParOf" srcId="{4667B39E-39D8-461B-8048-46559B819735}" destId="{C83DF511-B786-477F-8BA5-9236BE826352}" srcOrd="1" destOrd="0" presId="urn:microsoft.com/office/officeart/2005/8/layout/orgChart1"/>
    <dgm:cxn modelId="{E8B2146C-46C2-4FFC-B519-677C553E6333}" type="presParOf" srcId="{F2231AAB-26E5-4F42-835B-2BDD2E3F9E1E}" destId="{44A532E9-E57E-4F42-BCA2-5936738C1C71}" srcOrd="1" destOrd="0" presId="urn:microsoft.com/office/officeart/2005/8/layout/orgChart1"/>
    <dgm:cxn modelId="{D529EC0F-8253-4754-8263-C5DB14CCEECE}" type="presParOf" srcId="{44A532E9-E57E-4F42-BCA2-5936738C1C71}" destId="{CB3D5577-0FB5-4D84-8FD2-619E7DEC4B9C}" srcOrd="0" destOrd="0" presId="urn:microsoft.com/office/officeart/2005/8/layout/orgChart1"/>
    <dgm:cxn modelId="{98B38E12-E02B-4C2E-A720-4A7C1A80F459}" type="presParOf" srcId="{44A532E9-E57E-4F42-BCA2-5936738C1C71}" destId="{D39C56D8-C530-4410-B9DA-2D72544C96EB}" srcOrd="1" destOrd="0" presId="urn:microsoft.com/office/officeart/2005/8/layout/orgChart1"/>
    <dgm:cxn modelId="{DD09155E-E955-4D32-A29B-BCB09AC7EFED}" type="presParOf" srcId="{D39C56D8-C530-4410-B9DA-2D72544C96EB}" destId="{623AD1A9-8E5B-457C-952F-AC844FDED69F}" srcOrd="0" destOrd="0" presId="urn:microsoft.com/office/officeart/2005/8/layout/orgChart1"/>
    <dgm:cxn modelId="{F2B8C5E2-6AE7-4D76-871D-73EA0D4ADECE}" type="presParOf" srcId="{623AD1A9-8E5B-457C-952F-AC844FDED69F}" destId="{3BDFF1B8-CA29-4B9B-B15C-F5440D7606DA}" srcOrd="0" destOrd="0" presId="urn:microsoft.com/office/officeart/2005/8/layout/orgChart1"/>
    <dgm:cxn modelId="{EFA13660-3269-4A0F-A465-CB794010D62F}" type="presParOf" srcId="{623AD1A9-8E5B-457C-952F-AC844FDED69F}" destId="{FDD4C01C-D152-4454-8FCC-DCFCFAFCD421}" srcOrd="1" destOrd="0" presId="urn:microsoft.com/office/officeart/2005/8/layout/orgChart1"/>
    <dgm:cxn modelId="{C1B2D5C7-EE14-437D-8AA2-ED9C6523CD71}" type="presParOf" srcId="{D39C56D8-C530-4410-B9DA-2D72544C96EB}" destId="{321233FE-FF07-4CE3-A6EC-A767699C0C24}" srcOrd="1" destOrd="0" presId="urn:microsoft.com/office/officeart/2005/8/layout/orgChart1"/>
    <dgm:cxn modelId="{FBBA667A-E5F9-425A-A956-8CA2BE4172F8}" type="presParOf" srcId="{321233FE-FF07-4CE3-A6EC-A767699C0C24}" destId="{F04FFB3E-8214-484B-97FB-7F704DAC8155}" srcOrd="0" destOrd="0" presId="urn:microsoft.com/office/officeart/2005/8/layout/orgChart1"/>
    <dgm:cxn modelId="{5DF8C774-EE05-4208-9D04-6FE61D565E7D}" type="presParOf" srcId="{321233FE-FF07-4CE3-A6EC-A767699C0C24}" destId="{C4E51E95-A6A1-4559-9D46-FF1FEC12EFE3}" srcOrd="1" destOrd="0" presId="urn:microsoft.com/office/officeart/2005/8/layout/orgChart1"/>
    <dgm:cxn modelId="{6D9A93BF-A2F8-4B55-89A0-88AA10BEE66E}" type="presParOf" srcId="{C4E51E95-A6A1-4559-9D46-FF1FEC12EFE3}" destId="{1E4600A6-5570-40A9-9551-8182A225012F}" srcOrd="0" destOrd="0" presId="urn:microsoft.com/office/officeart/2005/8/layout/orgChart1"/>
    <dgm:cxn modelId="{2AE1647E-636A-48BE-8DDF-203F0089EF9B}" type="presParOf" srcId="{1E4600A6-5570-40A9-9551-8182A225012F}" destId="{0D0CD028-CFF3-4B20-87F2-959371758548}" srcOrd="0" destOrd="0" presId="urn:microsoft.com/office/officeart/2005/8/layout/orgChart1"/>
    <dgm:cxn modelId="{EE5905D9-9D5F-43F3-88CA-1E0F6593F86B}" type="presParOf" srcId="{1E4600A6-5570-40A9-9551-8182A225012F}" destId="{3CB45B7A-9670-4BE2-9DFD-5BC5DFA915EC}" srcOrd="1" destOrd="0" presId="urn:microsoft.com/office/officeart/2005/8/layout/orgChart1"/>
    <dgm:cxn modelId="{54758E39-6335-4748-99A8-4D4AD3CEF29B}" type="presParOf" srcId="{C4E51E95-A6A1-4559-9D46-FF1FEC12EFE3}" destId="{F7D5CF88-D06E-47D7-AA35-6940FBB6177B}" srcOrd="1" destOrd="0" presId="urn:microsoft.com/office/officeart/2005/8/layout/orgChart1"/>
    <dgm:cxn modelId="{894977F4-AD8F-471C-AFA4-001960B1DD48}" type="presParOf" srcId="{C4E51E95-A6A1-4559-9D46-FF1FEC12EFE3}" destId="{42A2C6E4-7061-41E1-9B78-57F603A8A2C3}" srcOrd="2" destOrd="0" presId="urn:microsoft.com/office/officeart/2005/8/layout/orgChart1"/>
    <dgm:cxn modelId="{212DEE87-CBE3-4CCB-803A-F928EEE379AD}" type="presParOf" srcId="{321233FE-FF07-4CE3-A6EC-A767699C0C24}" destId="{50D8B2C8-669D-454E-9782-253034A13EA7}" srcOrd="2" destOrd="0" presId="urn:microsoft.com/office/officeart/2005/8/layout/orgChart1"/>
    <dgm:cxn modelId="{FF05DED6-0956-4D50-B8E3-FE664CCEFFE7}" type="presParOf" srcId="{321233FE-FF07-4CE3-A6EC-A767699C0C24}" destId="{5156826E-07E9-4C11-B05F-73ED15CDA55C}" srcOrd="3" destOrd="0" presId="urn:microsoft.com/office/officeart/2005/8/layout/orgChart1"/>
    <dgm:cxn modelId="{C39127F6-E6B4-4F49-A7E9-CDC514E5338E}" type="presParOf" srcId="{5156826E-07E9-4C11-B05F-73ED15CDA55C}" destId="{4E576673-0154-4C0F-B818-3A47FAE837F4}" srcOrd="0" destOrd="0" presId="urn:microsoft.com/office/officeart/2005/8/layout/orgChart1"/>
    <dgm:cxn modelId="{B6637A84-B2BE-45D4-82BB-6E659BBB3741}" type="presParOf" srcId="{4E576673-0154-4C0F-B818-3A47FAE837F4}" destId="{43C4A43F-3EB9-4D20-BECB-00BC777B8A3A}" srcOrd="0" destOrd="0" presId="urn:microsoft.com/office/officeart/2005/8/layout/orgChart1"/>
    <dgm:cxn modelId="{DE67148D-6549-4FC5-8E2C-895E858815CE}" type="presParOf" srcId="{4E576673-0154-4C0F-B818-3A47FAE837F4}" destId="{989BBF2E-FCC2-49E2-9962-A4264A67A199}" srcOrd="1" destOrd="0" presId="urn:microsoft.com/office/officeart/2005/8/layout/orgChart1"/>
    <dgm:cxn modelId="{C84F0CBF-3270-4EF7-915D-D7EF1414A4BB}" type="presParOf" srcId="{5156826E-07E9-4C11-B05F-73ED15CDA55C}" destId="{5C17F126-9ACF-4990-9318-C7650EBD4F23}" srcOrd="1" destOrd="0" presId="urn:microsoft.com/office/officeart/2005/8/layout/orgChart1"/>
    <dgm:cxn modelId="{DFC0F8B5-7D13-4FD4-A745-8A9C113A0ECD}" type="presParOf" srcId="{5156826E-07E9-4C11-B05F-73ED15CDA55C}" destId="{F27BB862-03A4-41A8-97F7-030D57BD3856}" srcOrd="2" destOrd="0" presId="urn:microsoft.com/office/officeart/2005/8/layout/orgChart1"/>
    <dgm:cxn modelId="{8A3BE0D5-A0EC-4C82-9346-A0F9E18E0DE1}" type="presParOf" srcId="{321233FE-FF07-4CE3-A6EC-A767699C0C24}" destId="{972E61DB-D2FF-4713-82BC-A7342FB299B1}" srcOrd="4" destOrd="0" presId="urn:microsoft.com/office/officeart/2005/8/layout/orgChart1"/>
    <dgm:cxn modelId="{D7A2AA47-490A-4417-B0EF-6E0CB736977E}" type="presParOf" srcId="{321233FE-FF07-4CE3-A6EC-A767699C0C24}" destId="{51107F31-2DF7-4BB2-8590-8AB44DCB010B}" srcOrd="5" destOrd="0" presId="urn:microsoft.com/office/officeart/2005/8/layout/orgChart1"/>
    <dgm:cxn modelId="{3F1F4818-69A0-4998-8237-7AC3CAA94231}" type="presParOf" srcId="{51107F31-2DF7-4BB2-8590-8AB44DCB010B}" destId="{D870EAD5-F500-4F01-9D87-7D8A9D4B4A70}" srcOrd="0" destOrd="0" presId="urn:microsoft.com/office/officeart/2005/8/layout/orgChart1"/>
    <dgm:cxn modelId="{54731C76-C95C-486E-BAA4-9A32404A5A96}" type="presParOf" srcId="{D870EAD5-F500-4F01-9D87-7D8A9D4B4A70}" destId="{C91222C4-9AD6-4FC5-A10F-30A5EAC384E5}" srcOrd="0" destOrd="0" presId="urn:microsoft.com/office/officeart/2005/8/layout/orgChart1"/>
    <dgm:cxn modelId="{B41F0575-6AE8-4EA8-8065-11703705D030}" type="presParOf" srcId="{D870EAD5-F500-4F01-9D87-7D8A9D4B4A70}" destId="{26676EBA-41D7-44EB-BA76-0D96806C299E}" srcOrd="1" destOrd="0" presId="urn:microsoft.com/office/officeart/2005/8/layout/orgChart1"/>
    <dgm:cxn modelId="{43A31027-746B-4519-AD48-BEC1390FAE20}" type="presParOf" srcId="{51107F31-2DF7-4BB2-8590-8AB44DCB010B}" destId="{82ED4FCD-BD3C-41D8-BC50-D1C4D0F353E6}" srcOrd="1" destOrd="0" presId="urn:microsoft.com/office/officeart/2005/8/layout/orgChart1"/>
    <dgm:cxn modelId="{B34E39A6-91BA-48AC-B806-A9F148066F5E}" type="presParOf" srcId="{51107F31-2DF7-4BB2-8590-8AB44DCB010B}" destId="{B9BF90A3-FBED-4E61-9C07-9746FF0E4E02}" srcOrd="2" destOrd="0" presId="urn:microsoft.com/office/officeart/2005/8/layout/orgChart1"/>
    <dgm:cxn modelId="{D3183A5B-3821-4504-BA38-FF3E3A39B9B4}" type="presParOf" srcId="{321233FE-FF07-4CE3-A6EC-A767699C0C24}" destId="{A5355601-6163-44F3-8EF2-3E9B7ADB0EAD}" srcOrd="6" destOrd="0" presId="urn:microsoft.com/office/officeart/2005/8/layout/orgChart1"/>
    <dgm:cxn modelId="{9750A881-96BF-4375-AF9A-AE77AFA10715}" type="presParOf" srcId="{321233FE-FF07-4CE3-A6EC-A767699C0C24}" destId="{D57F7929-7B49-4F56-AFBD-2248D51CB815}" srcOrd="7" destOrd="0" presId="urn:microsoft.com/office/officeart/2005/8/layout/orgChart1"/>
    <dgm:cxn modelId="{C1B59741-222E-4376-B2C6-DDBA29A33AC9}" type="presParOf" srcId="{D57F7929-7B49-4F56-AFBD-2248D51CB815}" destId="{D8EE500C-B12B-4561-BA8B-74F3190FA98E}" srcOrd="0" destOrd="0" presId="urn:microsoft.com/office/officeart/2005/8/layout/orgChart1"/>
    <dgm:cxn modelId="{AF498320-A2A8-4521-8148-5CAEC4AE4AE6}" type="presParOf" srcId="{D8EE500C-B12B-4561-BA8B-74F3190FA98E}" destId="{3234ABD6-BFD4-4B79-BB7D-37B1E5D5FB42}" srcOrd="0" destOrd="0" presId="urn:microsoft.com/office/officeart/2005/8/layout/orgChart1"/>
    <dgm:cxn modelId="{9022ABBB-2236-4C8F-A4EF-0017CF525403}" type="presParOf" srcId="{D8EE500C-B12B-4561-BA8B-74F3190FA98E}" destId="{1AF799E4-E831-48FA-88EA-01D376AF9EF2}" srcOrd="1" destOrd="0" presId="urn:microsoft.com/office/officeart/2005/8/layout/orgChart1"/>
    <dgm:cxn modelId="{495AFDDD-CC87-4589-92F2-5948574E025C}" type="presParOf" srcId="{D57F7929-7B49-4F56-AFBD-2248D51CB815}" destId="{CAE50840-18B2-4E43-B68A-A1DE6AE9F0C3}" srcOrd="1" destOrd="0" presId="urn:microsoft.com/office/officeart/2005/8/layout/orgChart1"/>
    <dgm:cxn modelId="{0F96386D-89AC-40F4-A512-2416CB28C00E}" type="presParOf" srcId="{D57F7929-7B49-4F56-AFBD-2248D51CB815}" destId="{AA57FF25-4EED-4CA0-9B93-A467CBD39A68}" srcOrd="2" destOrd="0" presId="urn:microsoft.com/office/officeart/2005/8/layout/orgChart1"/>
    <dgm:cxn modelId="{DB3EDC75-6C02-42F1-8CFF-CC884EB720F7}" type="presParOf" srcId="{321233FE-FF07-4CE3-A6EC-A767699C0C24}" destId="{5D999F38-3945-4946-A7B8-761E5A4EB758}" srcOrd="8" destOrd="0" presId="urn:microsoft.com/office/officeart/2005/8/layout/orgChart1"/>
    <dgm:cxn modelId="{8A2EF1B6-7810-48C9-A2F7-7CD41BA438AF}" type="presParOf" srcId="{321233FE-FF07-4CE3-A6EC-A767699C0C24}" destId="{B3F9AB2B-A684-4967-94FD-95A3CF6E1257}" srcOrd="9" destOrd="0" presId="urn:microsoft.com/office/officeart/2005/8/layout/orgChart1"/>
    <dgm:cxn modelId="{D58AA7AD-C0F4-4D96-B443-555FA4D61CE8}" type="presParOf" srcId="{B3F9AB2B-A684-4967-94FD-95A3CF6E1257}" destId="{1DE3C57F-3BA7-46C1-AF70-23F45D238219}" srcOrd="0" destOrd="0" presId="urn:microsoft.com/office/officeart/2005/8/layout/orgChart1"/>
    <dgm:cxn modelId="{AE818087-E85C-44A4-B24C-9D5CA5C5E23E}" type="presParOf" srcId="{1DE3C57F-3BA7-46C1-AF70-23F45D238219}" destId="{15D25217-CB68-46A9-A1C0-24C6813FBC6D}" srcOrd="0" destOrd="0" presId="urn:microsoft.com/office/officeart/2005/8/layout/orgChart1"/>
    <dgm:cxn modelId="{AAE97E23-6E03-4507-A2FA-C79BBC8A51BB}" type="presParOf" srcId="{1DE3C57F-3BA7-46C1-AF70-23F45D238219}" destId="{E75CD4A9-1964-40CB-BBBE-6D451602B1C6}" srcOrd="1" destOrd="0" presId="urn:microsoft.com/office/officeart/2005/8/layout/orgChart1"/>
    <dgm:cxn modelId="{3FB59D51-1B06-4DF2-92E5-A3B0E3D549FC}" type="presParOf" srcId="{B3F9AB2B-A684-4967-94FD-95A3CF6E1257}" destId="{BA93C5CB-D433-4991-A713-390D9BE70B5B}" srcOrd="1" destOrd="0" presId="urn:microsoft.com/office/officeart/2005/8/layout/orgChart1"/>
    <dgm:cxn modelId="{083D02BE-E584-4B77-AA70-794F133E97F1}" type="presParOf" srcId="{B3F9AB2B-A684-4967-94FD-95A3CF6E1257}" destId="{045B5F14-77D4-4DBA-B87F-9B09BA2E1142}" srcOrd="2" destOrd="0" presId="urn:microsoft.com/office/officeart/2005/8/layout/orgChart1"/>
    <dgm:cxn modelId="{8D14E3D8-4119-4AA7-AEED-A6E78E7F34E8}" type="presParOf" srcId="{321233FE-FF07-4CE3-A6EC-A767699C0C24}" destId="{857A134D-399F-4A97-9B14-219E38F22AEB}" srcOrd="10" destOrd="0" presId="urn:microsoft.com/office/officeart/2005/8/layout/orgChart1"/>
    <dgm:cxn modelId="{D6407DCC-2864-45FA-A35C-DBE864529030}" type="presParOf" srcId="{321233FE-FF07-4CE3-A6EC-A767699C0C24}" destId="{CDC19586-D79E-464B-BF12-2C2C83756F06}" srcOrd="11" destOrd="0" presId="urn:microsoft.com/office/officeart/2005/8/layout/orgChart1"/>
    <dgm:cxn modelId="{331FFC9F-A42B-43EB-8214-54A8D0A6627D}" type="presParOf" srcId="{CDC19586-D79E-464B-BF12-2C2C83756F06}" destId="{F4C733CD-43B9-4935-B45C-29F0AE9D285F}" srcOrd="0" destOrd="0" presId="urn:microsoft.com/office/officeart/2005/8/layout/orgChart1"/>
    <dgm:cxn modelId="{CAA1EF3B-1E1C-499D-AFF3-5E7362DE1C33}" type="presParOf" srcId="{F4C733CD-43B9-4935-B45C-29F0AE9D285F}" destId="{F8BE6831-3F5D-48CB-80DC-3D71152E447C}" srcOrd="0" destOrd="0" presId="urn:microsoft.com/office/officeart/2005/8/layout/orgChart1"/>
    <dgm:cxn modelId="{157A1A14-A23F-4C50-B68E-21BA7F916D91}" type="presParOf" srcId="{F4C733CD-43B9-4935-B45C-29F0AE9D285F}" destId="{35079FC6-256B-492C-B0DE-C1343BBCCD21}" srcOrd="1" destOrd="0" presId="urn:microsoft.com/office/officeart/2005/8/layout/orgChart1"/>
    <dgm:cxn modelId="{1CCCB6B3-595A-4EBE-A3EF-9C148E4DBA08}" type="presParOf" srcId="{CDC19586-D79E-464B-BF12-2C2C83756F06}" destId="{77086BD6-5DD0-4740-B9E8-69666F5E7568}" srcOrd="1" destOrd="0" presId="urn:microsoft.com/office/officeart/2005/8/layout/orgChart1"/>
    <dgm:cxn modelId="{78F31F08-1958-4569-BC1F-DEE2DEE4FEFE}" type="presParOf" srcId="{CDC19586-D79E-464B-BF12-2C2C83756F06}" destId="{D6960E9B-CBFD-41B1-AEF9-5B93814EAAA5}" srcOrd="2" destOrd="0" presId="urn:microsoft.com/office/officeart/2005/8/layout/orgChart1"/>
    <dgm:cxn modelId="{BE79AE23-DB86-4078-978F-0CBE9CD7C5D7}" type="presParOf" srcId="{321233FE-FF07-4CE3-A6EC-A767699C0C24}" destId="{DA1200CF-DC89-4CFB-98D5-2F8E815E7CE9}" srcOrd="12" destOrd="0" presId="urn:microsoft.com/office/officeart/2005/8/layout/orgChart1"/>
    <dgm:cxn modelId="{AD17AE19-DB32-41A9-9724-6C5B6998656C}" type="presParOf" srcId="{321233FE-FF07-4CE3-A6EC-A767699C0C24}" destId="{01BC45E9-C29B-4856-9F01-739719494D36}" srcOrd="13" destOrd="0" presId="urn:microsoft.com/office/officeart/2005/8/layout/orgChart1"/>
    <dgm:cxn modelId="{9A48D6B5-4DA1-489E-9C65-1A496B036533}" type="presParOf" srcId="{01BC45E9-C29B-4856-9F01-739719494D36}" destId="{14C888AA-3FF6-4D37-B169-4C183E2F09C3}" srcOrd="0" destOrd="0" presId="urn:microsoft.com/office/officeart/2005/8/layout/orgChart1"/>
    <dgm:cxn modelId="{FF866C13-6F10-4F2E-9718-ACEE35A94618}" type="presParOf" srcId="{14C888AA-3FF6-4D37-B169-4C183E2F09C3}" destId="{D0E1FDAC-C519-4622-9C2D-871E439ED189}" srcOrd="0" destOrd="0" presId="urn:microsoft.com/office/officeart/2005/8/layout/orgChart1"/>
    <dgm:cxn modelId="{4CD2B686-6AB2-4A77-BF82-FE990D4F48B4}" type="presParOf" srcId="{14C888AA-3FF6-4D37-B169-4C183E2F09C3}" destId="{985984BD-8FD8-4964-9F17-B4D9760A285A}" srcOrd="1" destOrd="0" presId="urn:microsoft.com/office/officeart/2005/8/layout/orgChart1"/>
    <dgm:cxn modelId="{C49DE361-C58D-4649-B6BC-A324ACE59062}" type="presParOf" srcId="{01BC45E9-C29B-4856-9F01-739719494D36}" destId="{252D286B-918E-468E-AAEA-FCB0E892353E}" srcOrd="1" destOrd="0" presId="urn:microsoft.com/office/officeart/2005/8/layout/orgChart1"/>
    <dgm:cxn modelId="{9F5FA7F2-9FD4-4565-9504-B4BF32B037D0}" type="presParOf" srcId="{01BC45E9-C29B-4856-9F01-739719494D36}" destId="{B3DD8C2B-7B23-4CF7-9835-830D783A23CC}" srcOrd="2" destOrd="0" presId="urn:microsoft.com/office/officeart/2005/8/layout/orgChart1"/>
    <dgm:cxn modelId="{000CEA86-737D-4271-BE41-4400441E5C48}" type="presParOf" srcId="{321233FE-FF07-4CE3-A6EC-A767699C0C24}" destId="{C0992CF8-943A-4544-B5F0-DAE7995374E3}" srcOrd="14" destOrd="0" presId="urn:microsoft.com/office/officeart/2005/8/layout/orgChart1"/>
    <dgm:cxn modelId="{6826F0BF-E658-4008-8A8E-E7FE2D2DB86D}" type="presParOf" srcId="{321233FE-FF07-4CE3-A6EC-A767699C0C24}" destId="{FB2271BB-AB41-4B4F-9654-DDAA07C100BA}" srcOrd="15" destOrd="0" presId="urn:microsoft.com/office/officeart/2005/8/layout/orgChart1"/>
    <dgm:cxn modelId="{C5225814-6A7E-4D0F-9572-710318ACF171}" type="presParOf" srcId="{FB2271BB-AB41-4B4F-9654-DDAA07C100BA}" destId="{2A134592-D47E-43CA-9187-730E246E15E5}" srcOrd="0" destOrd="0" presId="urn:microsoft.com/office/officeart/2005/8/layout/orgChart1"/>
    <dgm:cxn modelId="{69CBD4D1-C2D1-42F0-A5B6-A9D6631AC36D}" type="presParOf" srcId="{2A134592-D47E-43CA-9187-730E246E15E5}" destId="{5063E4BF-2DE7-4904-84AF-72F2014DA543}" srcOrd="0" destOrd="0" presId="urn:microsoft.com/office/officeart/2005/8/layout/orgChart1"/>
    <dgm:cxn modelId="{83091B79-CBDE-4C02-8502-735D0CDF1628}" type="presParOf" srcId="{2A134592-D47E-43CA-9187-730E246E15E5}" destId="{7647C82D-2961-43C9-8474-6AE9589A8951}" srcOrd="1" destOrd="0" presId="urn:microsoft.com/office/officeart/2005/8/layout/orgChart1"/>
    <dgm:cxn modelId="{7F8CB3C8-4897-4242-8389-2758CE274D92}" type="presParOf" srcId="{FB2271BB-AB41-4B4F-9654-DDAA07C100BA}" destId="{B2DB83D2-E5D5-4823-B8B1-72D6D13D8BBB}" srcOrd="1" destOrd="0" presId="urn:microsoft.com/office/officeart/2005/8/layout/orgChart1"/>
    <dgm:cxn modelId="{3F5854B0-D739-4139-8294-8AC133C0B5FB}" type="presParOf" srcId="{FB2271BB-AB41-4B4F-9654-DDAA07C100BA}" destId="{CD27B518-A0C2-4EC8-B900-E01A1913F0A7}" srcOrd="2" destOrd="0" presId="urn:microsoft.com/office/officeart/2005/8/layout/orgChart1"/>
    <dgm:cxn modelId="{2D362E9A-4BB5-4B79-9FB9-9655A2A59BDE}" type="presParOf" srcId="{321233FE-FF07-4CE3-A6EC-A767699C0C24}" destId="{6CDF7D7D-492F-4DEC-90E8-55110F29CF28}" srcOrd="16" destOrd="0" presId="urn:microsoft.com/office/officeart/2005/8/layout/orgChart1"/>
    <dgm:cxn modelId="{D597EC10-B372-4741-A4AC-2C9EDE6BF6DD}" type="presParOf" srcId="{321233FE-FF07-4CE3-A6EC-A767699C0C24}" destId="{FFBA5FFA-EAE8-4EEF-B952-5C49BD32DFA9}" srcOrd="17" destOrd="0" presId="urn:microsoft.com/office/officeart/2005/8/layout/orgChart1"/>
    <dgm:cxn modelId="{1A210A6A-894E-478D-A82B-546D1D1F47CB}" type="presParOf" srcId="{FFBA5FFA-EAE8-4EEF-B952-5C49BD32DFA9}" destId="{D8020DB4-5DA2-4809-B9AC-85E2849EA337}" srcOrd="0" destOrd="0" presId="urn:microsoft.com/office/officeart/2005/8/layout/orgChart1"/>
    <dgm:cxn modelId="{3F326B17-83A1-48B2-8F77-1E605C9E54B6}" type="presParOf" srcId="{D8020DB4-5DA2-4809-B9AC-85E2849EA337}" destId="{4D034C84-E4EB-4EE2-8001-E2397FAE88EC}" srcOrd="0" destOrd="0" presId="urn:microsoft.com/office/officeart/2005/8/layout/orgChart1"/>
    <dgm:cxn modelId="{DBEEA067-0E55-4B6F-8AFA-5BCA374009FD}" type="presParOf" srcId="{D8020DB4-5DA2-4809-B9AC-85E2849EA337}" destId="{D3E45AB5-3476-4D0C-BC7B-3924D7C8BB67}" srcOrd="1" destOrd="0" presId="urn:microsoft.com/office/officeart/2005/8/layout/orgChart1"/>
    <dgm:cxn modelId="{02E67201-0F4D-45F2-8602-A1C1DD3D6BB9}" type="presParOf" srcId="{FFBA5FFA-EAE8-4EEF-B952-5C49BD32DFA9}" destId="{2D6F9B2E-D7B0-4F9C-8E1E-BA1EA0CF0E1C}" srcOrd="1" destOrd="0" presId="urn:microsoft.com/office/officeart/2005/8/layout/orgChart1"/>
    <dgm:cxn modelId="{FD126BDF-E52C-42D0-9B4B-EFA1FF95EA47}" type="presParOf" srcId="{FFBA5FFA-EAE8-4EEF-B952-5C49BD32DFA9}" destId="{9FAB4259-AA8D-4620-A2D0-A401F857DCF7}" srcOrd="2" destOrd="0" presId="urn:microsoft.com/office/officeart/2005/8/layout/orgChart1"/>
    <dgm:cxn modelId="{23FAB1F8-47A0-4FC9-9187-226987D46256}" type="presParOf" srcId="{D39C56D8-C530-4410-B9DA-2D72544C96EB}" destId="{5C2A37CF-AB61-442C-BDDF-04D806DD055D}" srcOrd="2" destOrd="0" presId="urn:microsoft.com/office/officeart/2005/8/layout/orgChart1"/>
    <dgm:cxn modelId="{1C25CAED-ECF1-4176-A1F8-E78222EC7C8E}" type="presParOf" srcId="{44A532E9-E57E-4F42-BCA2-5936738C1C71}" destId="{871F78C3-584B-4815-9A1F-4CE1D423B3BB}" srcOrd="2" destOrd="0" presId="urn:microsoft.com/office/officeart/2005/8/layout/orgChart1"/>
    <dgm:cxn modelId="{7EC79F34-BA45-4758-A4D0-21CF04191F15}" type="presParOf" srcId="{44A532E9-E57E-4F42-BCA2-5936738C1C71}" destId="{BCBF76D2-481F-41FE-B2FF-AEEEF379596A}" srcOrd="3" destOrd="0" presId="urn:microsoft.com/office/officeart/2005/8/layout/orgChart1"/>
    <dgm:cxn modelId="{18090123-4DC8-4D71-88F9-31E6D4F9D62B}" type="presParOf" srcId="{BCBF76D2-481F-41FE-B2FF-AEEEF379596A}" destId="{B1E761A6-1073-40AB-9448-D59B7D7BDB83}" srcOrd="0" destOrd="0" presId="urn:microsoft.com/office/officeart/2005/8/layout/orgChart1"/>
    <dgm:cxn modelId="{90A66C8B-E4AF-4BBD-A25A-921AC07EFE31}" type="presParOf" srcId="{B1E761A6-1073-40AB-9448-D59B7D7BDB83}" destId="{4ADB424A-3BB5-42E3-8D47-FE74419DB3CD}" srcOrd="0" destOrd="0" presId="urn:microsoft.com/office/officeart/2005/8/layout/orgChart1"/>
    <dgm:cxn modelId="{532A219E-A202-420C-A8EC-AD195E663BB4}" type="presParOf" srcId="{B1E761A6-1073-40AB-9448-D59B7D7BDB83}" destId="{E00F3A6B-0059-49AC-BB7D-2D22506E890F}" srcOrd="1" destOrd="0" presId="urn:microsoft.com/office/officeart/2005/8/layout/orgChart1"/>
    <dgm:cxn modelId="{3895AE8B-7492-4F22-B1BA-8F7555DB52E9}" type="presParOf" srcId="{BCBF76D2-481F-41FE-B2FF-AEEEF379596A}" destId="{35A7E14B-BCFB-448E-9E52-9B563D991301}" srcOrd="1" destOrd="0" presId="urn:microsoft.com/office/officeart/2005/8/layout/orgChart1"/>
    <dgm:cxn modelId="{84D681AB-BD6C-456B-9819-AEAD74AA0551}" type="presParOf" srcId="{35A7E14B-BCFB-448E-9E52-9B563D991301}" destId="{7C32F9ED-9634-4B99-A682-76BF226851C6}" srcOrd="0" destOrd="0" presId="urn:microsoft.com/office/officeart/2005/8/layout/orgChart1"/>
    <dgm:cxn modelId="{6F71D959-723B-49EC-8880-F8E4B6BF03DF}" type="presParOf" srcId="{35A7E14B-BCFB-448E-9E52-9B563D991301}" destId="{9D477033-8055-475F-82AF-A9C4F19D6B46}" srcOrd="1" destOrd="0" presId="urn:microsoft.com/office/officeart/2005/8/layout/orgChart1"/>
    <dgm:cxn modelId="{854A9F7E-9494-43DC-BFF5-E535998BB588}" type="presParOf" srcId="{9D477033-8055-475F-82AF-A9C4F19D6B46}" destId="{B40A7CEE-CBA9-4B56-9B63-3881FD47902E}" srcOrd="0" destOrd="0" presId="urn:microsoft.com/office/officeart/2005/8/layout/orgChart1"/>
    <dgm:cxn modelId="{9D548C9C-C623-4464-833D-DD7B7045AA91}" type="presParOf" srcId="{B40A7CEE-CBA9-4B56-9B63-3881FD47902E}" destId="{6FDA29CF-F497-438A-ACD6-B04B562F25A3}" srcOrd="0" destOrd="0" presId="urn:microsoft.com/office/officeart/2005/8/layout/orgChart1"/>
    <dgm:cxn modelId="{7FD30485-45D3-4225-A082-70935653AC07}" type="presParOf" srcId="{B40A7CEE-CBA9-4B56-9B63-3881FD47902E}" destId="{65DE9F16-E31A-41D6-A70E-10AC0AF89A5E}" srcOrd="1" destOrd="0" presId="urn:microsoft.com/office/officeart/2005/8/layout/orgChart1"/>
    <dgm:cxn modelId="{FEE8BE9D-25A4-4E19-A40B-CEBA19110462}" type="presParOf" srcId="{9D477033-8055-475F-82AF-A9C4F19D6B46}" destId="{DDB5E17C-C0F0-4E93-B660-4F3E3D57F937}" srcOrd="1" destOrd="0" presId="urn:microsoft.com/office/officeart/2005/8/layout/orgChart1"/>
    <dgm:cxn modelId="{4DFE0295-4165-44FF-A029-DEEBC7A663CB}" type="presParOf" srcId="{9D477033-8055-475F-82AF-A9C4F19D6B46}" destId="{1913E6B9-701B-44C0-BC3A-9CB5C9EDFFCD}" srcOrd="2" destOrd="0" presId="urn:microsoft.com/office/officeart/2005/8/layout/orgChart1"/>
    <dgm:cxn modelId="{3ED8FF62-DC3B-4E6D-8415-0EB28ABF62DA}" type="presParOf" srcId="{35A7E14B-BCFB-448E-9E52-9B563D991301}" destId="{B3113B5C-32EC-4C18-A277-64FF80316D77}" srcOrd="2" destOrd="0" presId="urn:microsoft.com/office/officeart/2005/8/layout/orgChart1"/>
    <dgm:cxn modelId="{D0CC42AE-78CF-4CD9-A395-2DF0290A8ACD}" type="presParOf" srcId="{35A7E14B-BCFB-448E-9E52-9B563D991301}" destId="{F19031C3-D7D1-48F9-AA62-3264FCCB8241}" srcOrd="3" destOrd="0" presId="urn:microsoft.com/office/officeart/2005/8/layout/orgChart1"/>
    <dgm:cxn modelId="{93F4AA3F-0DB7-45BE-B9EC-B42DBB2E1CAE}" type="presParOf" srcId="{F19031C3-D7D1-48F9-AA62-3264FCCB8241}" destId="{A3C71B60-EE41-4BB8-B141-18257165D1F2}" srcOrd="0" destOrd="0" presId="urn:microsoft.com/office/officeart/2005/8/layout/orgChart1"/>
    <dgm:cxn modelId="{3610BD00-10A0-44B2-8236-ACE976FBDF14}" type="presParOf" srcId="{A3C71B60-EE41-4BB8-B141-18257165D1F2}" destId="{B01C3B44-F196-4A75-BD6C-3CC1BD3EE32B}" srcOrd="0" destOrd="0" presId="urn:microsoft.com/office/officeart/2005/8/layout/orgChart1"/>
    <dgm:cxn modelId="{8D2A56E8-A238-4318-833E-508678322277}" type="presParOf" srcId="{A3C71B60-EE41-4BB8-B141-18257165D1F2}" destId="{BD965F2E-5624-404A-9C00-D25285DA3D79}" srcOrd="1" destOrd="0" presId="urn:microsoft.com/office/officeart/2005/8/layout/orgChart1"/>
    <dgm:cxn modelId="{946363DF-BF45-4344-BFAD-8CB9AB59D200}" type="presParOf" srcId="{F19031C3-D7D1-48F9-AA62-3264FCCB8241}" destId="{B8DE0CEB-D57C-436C-B4BB-6B71E694C909}" srcOrd="1" destOrd="0" presId="urn:microsoft.com/office/officeart/2005/8/layout/orgChart1"/>
    <dgm:cxn modelId="{CEB05E88-DFBB-45D5-8832-D4F0B44D9E7A}" type="presParOf" srcId="{F19031C3-D7D1-48F9-AA62-3264FCCB8241}" destId="{A75780D2-1FF2-49DE-ADFB-DE12D6A60A4F}" srcOrd="2" destOrd="0" presId="urn:microsoft.com/office/officeart/2005/8/layout/orgChart1"/>
    <dgm:cxn modelId="{AC881B42-238B-454B-B766-B5B7461997FE}" type="presParOf" srcId="{35A7E14B-BCFB-448E-9E52-9B563D991301}" destId="{94C4DF80-4DB7-450D-819B-8752BE198516}" srcOrd="4" destOrd="0" presId="urn:microsoft.com/office/officeart/2005/8/layout/orgChart1"/>
    <dgm:cxn modelId="{9305716A-C961-4DFC-9475-CFD007151D9B}" type="presParOf" srcId="{35A7E14B-BCFB-448E-9E52-9B563D991301}" destId="{4F7A5C71-EB79-41CC-A62D-862EC20A4088}" srcOrd="5" destOrd="0" presId="urn:microsoft.com/office/officeart/2005/8/layout/orgChart1"/>
    <dgm:cxn modelId="{AC93EC22-280D-459B-AA36-368924BAB31C}" type="presParOf" srcId="{4F7A5C71-EB79-41CC-A62D-862EC20A4088}" destId="{AE25C62A-C854-4143-B788-771A81920AB6}" srcOrd="0" destOrd="0" presId="urn:microsoft.com/office/officeart/2005/8/layout/orgChart1"/>
    <dgm:cxn modelId="{29FF2E5A-D24B-4225-9770-E9B900D8B52C}" type="presParOf" srcId="{AE25C62A-C854-4143-B788-771A81920AB6}" destId="{FFB61F28-C21C-4647-B0C1-25806A2E818D}" srcOrd="0" destOrd="0" presId="urn:microsoft.com/office/officeart/2005/8/layout/orgChart1"/>
    <dgm:cxn modelId="{93070F42-9082-4DAF-B22F-E992081555D7}" type="presParOf" srcId="{AE25C62A-C854-4143-B788-771A81920AB6}" destId="{AE2C9749-9D8C-41D2-A80F-DBC6D30484B4}" srcOrd="1" destOrd="0" presId="urn:microsoft.com/office/officeart/2005/8/layout/orgChart1"/>
    <dgm:cxn modelId="{97A2E5AB-4DC1-470D-9F2A-FFCAEDD8F668}" type="presParOf" srcId="{4F7A5C71-EB79-41CC-A62D-862EC20A4088}" destId="{81063BF9-BDEB-47A0-99EC-FA001A959223}" srcOrd="1" destOrd="0" presId="urn:microsoft.com/office/officeart/2005/8/layout/orgChart1"/>
    <dgm:cxn modelId="{6C39CACC-2FC0-47AB-AE94-065DBA01997F}" type="presParOf" srcId="{4F7A5C71-EB79-41CC-A62D-862EC20A4088}" destId="{54B0ABFD-808A-464F-9608-5C52C8DFED6B}" srcOrd="2" destOrd="0" presId="urn:microsoft.com/office/officeart/2005/8/layout/orgChart1"/>
    <dgm:cxn modelId="{3F4E7BFC-49EF-4780-BFD5-CC9A7ED7A2BF}" type="presParOf" srcId="{35A7E14B-BCFB-448E-9E52-9B563D991301}" destId="{A02A93EE-666E-4718-844A-3803EEF79FA1}" srcOrd="6" destOrd="0" presId="urn:microsoft.com/office/officeart/2005/8/layout/orgChart1"/>
    <dgm:cxn modelId="{2C171D61-4619-423C-8C7E-8702CBE83D7F}" type="presParOf" srcId="{35A7E14B-BCFB-448E-9E52-9B563D991301}" destId="{00B72EB7-73D2-4E0A-A54D-7FEF14652333}" srcOrd="7" destOrd="0" presId="urn:microsoft.com/office/officeart/2005/8/layout/orgChart1"/>
    <dgm:cxn modelId="{B86F2BBD-740A-438A-8C6D-14FB70035869}" type="presParOf" srcId="{00B72EB7-73D2-4E0A-A54D-7FEF14652333}" destId="{0479A0CD-D2B6-4371-A172-0393019C9859}" srcOrd="0" destOrd="0" presId="urn:microsoft.com/office/officeart/2005/8/layout/orgChart1"/>
    <dgm:cxn modelId="{53456FAE-2ACA-4F47-8ED0-0E1AF462ACD7}" type="presParOf" srcId="{0479A0CD-D2B6-4371-A172-0393019C9859}" destId="{F0C0220A-BF7E-4EB3-85D2-9798ED9F1058}" srcOrd="0" destOrd="0" presId="urn:microsoft.com/office/officeart/2005/8/layout/orgChart1"/>
    <dgm:cxn modelId="{0D53FBF1-8BA5-4D7C-93FD-BDF11B40C1CC}" type="presParOf" srcId="{0479A0CD-D2B6-4371-A172-0393019C9859}" destId="{86290673-3083-4536-BF2F-3F3AC0A91477}" srcOrd="1" destOrd="0" presId="urn:microsoft.com/office/officeart/2005/8/layout/orgChart1"/>
    <dgm:cxn modelId="{3072E90F-4C79-4586-9D12-06706FD1229C}" type="presParOf" srcId="{00B72EB7-73D2-4E0A-A54D-7FEF14652333}" destId="{66CF8A00-4A4C-4615-A0B4-E9E99D0D8B93}" srcOrd="1" destOrd="0" presId="urn:microsoft.com/office/officeart/2005/8/layout/orgChart1"/>
    <dgm:cxn modelId="{10554818-8E3B-4D77-A03B-8C88EB962F45}" type="presParOf" srcId="{00B72EB7-73D2-4E0A-A54D-7FEF14652333}" destId="{50B13AED-0718-4457-8E23-7107D03BF681}" srcOrd="2" destOrd="0" presId="urn:microsoft.com/office/officeart/2005/8/layout/orgChart1"/>
    <dgm:cxn modelId="{CA95EEBE-C902-4849-BF0C-A601878ABE8D}" type="presParOf" srcId="{35A7E14B-BCFB-448E-9E52-9B563D991301}" destId="{5822EA83-DDDA-44E0-AA2A-24C7416FEA2B}" srcOrd="8" destOrd="0" presId="urn:microsoft.com/office/officeart/2005/8/layout/orgChart1"/>
    <dgm:cxn modelId="{DE1618CA-E5CC-4B7A-8D34-6844569BD1BD}" type="presParOf" srcId="{35A7E14B-BCFB-448E-9E52-9B563D991301}" destId="{A701FDAB-8CC5-4EC4-87B8-67D18CBF01EF}" srcOrd="9" destOrd="0" presId="urn:microsoft.com/office/officeart/2005/8/layout/orgChart1"/>
    <dgm:cxn modelId="{E18155CC-BC5E-4F75-AD56-EF90380AB2B6}" type="presParOf" srcId="{A701FDAB-8CC5-4EC4-87B8-67D18CBF01EF}" destId="{024AE37D-9CC7-4132-BC63-BC16B7ADFA60}" srcOrd="0" destOrd="0" presId="urn:microsoft.com/office/officeart/2005/8/layout/orgChart1"/>
    <dgm:cxn modelId="{2D3C5258-906E-45D0-8FE8-89CBFE200208}" type="presParOf" srcId="{024AE37D-9CC7-4132-BC63-BC16B7ADFA60}" destId="{633B0380-0A97-45CE-82F3-C2831E892987}" srcOrd="0" destOrd="0" presId="urn:microsoft.com/office/officeart/2005/8/layout/orgChart1"/>
    <dgm:cxn modelId="{37342123-235D-447B-BE4C-AE7BF19C770B}" type="presParOf" srcId="{024AE37D-9CC7-4132-BC63-BC16B7ADFA60}" destId="{587844CD-3D1C-4160-89B8-49334AE1BEA7}" srcOrd="1" destOrd="0" presId="urn:microsoft.com/office/officeart/2005/8/layout/orgChart1"/>
    <dgm:cxn modelId="{037772BB-FB87-47D6-803C-C68E8C58FA81}" type="presParOf" srcId="{A701FDAB-8CC5-4EC4-87B8-67D18CBF01EF}" destId="{07ECEA99-61F2-4967-9459-2A1A83167E07}" srcOrd="1" destOrd="0" presId="urn:microsoft.com/office/officeart/2005/8/layout/orgChart1"/>
    <dgm:cxn modelId="{EF373ABA-2F1A-4A69-8486-E320AC7B1728}" type="presParOf" srcId="{A701FDAB-8CC5-4EC4-87B8-67D18CBF01EF}" destId="{4B9E0218-81ED-474D-AE61-2359DAA1AAFE}" srcOrd="2" destOrd="0" presId="urn:microsoft.com/office/officeart/2005/8/layout/orgChart1"/>
    <dgm:cxn modelId="{C0BB43CD-9113-4429-9F43-08FF502B1D1B}" type="presParOf" srcId="{35A7E14B-BCFB-448E-9E52-9B563D991301}" destId="{A30537A4-F939-431E-8ADF-DFA17D3855DE}" srcOrd="10" destOrd="0" presId="urn:microsoft.com/office/officeart/2005/8/layout/orgChart1"/>
    <dgm:cxn modelId="{816AFCC1-853E-4C68-881E-99C9DC0B6555}" type="presParOf" srcId="{35A7E14B-BCFB-448E-9E52-9B563D991301}" destId="{612D96D4-FC78-4ACC-A7CB-3880A7FD1BB0}" srcOrd="11" destOrd="0" presId="urn:microsoft.com/office/officeart/2005/8/layout/orgChart1"/>
    <dgm:cxn modelId="{C9495218-A12A-4178-8E1C-21B69F7CE25E}" type="presParOf" srcId="{612D96D4-FC78-4ACC-A7CB-3880A7FD1BB0}" destId="{C0AA2DCA-AC9C-44AC-921E-5A7BEFC0F9D2}" srcOrd="0" destOrd="0" presId="urn:microsoft.com/office/officeart/2005/8/layout/orgChart1"/>
    <dgm:cxn modelId="{2168C908-2BC8-46A4-A085-133209D537D1}" type="presParOf" srcId="{C0AA2DCA-AC9C-44AC-921E-5A7BEFC0F9D2}" destId="{F1732D85-0AFC-4DBA-9AB9-ADEACE149098}" srcOrd="0" destOrd="0" presId="urn:microsoft.com/office/officeart/2005/8/layout/orgChart1"/>
    <dgm:cxn modelId="{42B926E2-3A2E-4DB5-9EAC-1C759C62C942}" type="presParOf" srcId="{C0AA2DCA-AC9C-44AC-921E-5A7BEFC0F9D2}" destId="{FB97BDA4-0FE5-4A71-890A-2990A69B9403}" srcOrd="1" destOrd="0" presId="urn:microsoft.com/office/officeart/2005/8/layout/orgChart1"/>
    <dgm:cxn modelId="{EAF50A1D-BEF5-4359-B2DE-544016C9C1A1}" type="presParOf" srcId="{612D96D4-FC78-4ACC-A7CB-3880A7FD1BB0}" destId="{36BB1130-AB42-41E2-8D66-AAEECEDCA901}" srcOrd="1" destOrd="0" presId="urn:microsoft.com/office/officeart/2005/8/layout/orgChart1"/>
    <dgm:cxn modelId="{1E4AAB0B-DC14-4D68-B04E-3A1F26C4138A}" type="presParOf" srcId="{612D96D4-FC78-4ACC-A7CB-3880A7FD1BB0}" destId="{B45D1F87-79A3-42A8-B4E7-1C635C387832}" srcOrd="2" destOrd="0" presId="urn:microsoft.com/office/officeart/2005/8/layout/orgChart1"/>
    <dgm:cxn modelId="{83D8E987-33DE-4044-9E9B-5CFE44BB49BE}" type="presParOf" srcId="{35A7E14B-BCFB-448E-9E52-9B563D991301}" destId="{CBC45F28-CB89-495E-AAED-6B6E27AB2648}" srcOrd="12" destOrd="0" presId="urn:microsoft.com/office/officeart/2005/8/layout/orgChart1"/>
    <dgm:cxn modelId="{37833AF4-A60C-4405-8C4A-B1A7BA18A964}" type="presParOf" srcId="{35A7E14B-BCFB-448E-9E52-9B563D991301}" destId="{CE925789-3126-4D18-ADCC-BE7744D05D03}" srcOrd="13" destOrd="0" presId="urn:microsoft.com/office/officeart/2005/8/layout/orgChart1"/>
    <dgm:cxn modelId="{0AF97AF7-C12B-4BBF-A0BC-F5EE085E62FE}" type="presParOf" srcId="{CE925789-3126-4D18-ADCC-BE7744D05D03}" destId="{6044E677-2750-484A-BCE6-F0D191D4D160}" srcOrd="0" destOrd="0" presId="urn:microsoft.com/office/officeart/2005/8/layout/orgChart1"/>
    <dgm:cxn modelId="{0FCECA79-BBE3-4866-8DE6-2D11CFF09EFE}" type="presParOf" srcId="{6044E677-2750-484A-BCE6-F0D191D4D160}" destId="{9BC79A43-09E5-4991-B9C8-3B99790D008D}" srcOrd="0" destOrd="0" presId="urn:microsoft.com/office/officeart/2005/8/layout/orgChart1"/>
    <dgm:cxn modelId="{4AE4932C-C9D1-4796-8DBB-BBDB56E46DE4}" type="presParOf" srcId="{6044E677-2750-484A-BCE6-F0D191D4D160}" destId="{C3A51E71-0750-48EB-BC1B-47C12DC35709}" srcOrd="1" destOrd="0" presId="urn:microsoft.com/office/officeart/2005/8/layout/orgChart1"/>
    <dgm:cxn modelId="{E1B75CDF-5286-4EAA-BC82-E56C0DAD7F48}" type="presParOf" srcId="{CE925789-3126-4D18-ADCC-BE7744D05D03}" destId="{4A89E853-E28B-467B-96E3-F5D58F24E380}" srcOrd="1" destOrd="0" presId="urn:microsoft.com/office/officeart/2005/8/layout/orgChart1"/>
    <dgm:cxn modelId="{286B583B-974A-42E0-9607-53B04AE7E165}" type="presParOf" srcId="{CE925789-3126-4D18-ADCC-BE7744D05D03}" destId="{2E2E98A7-2AEF-4A69-9807-F52B6931D7CD}" srcOrd="2" destOrd="0" presId="urn:microsoft.com/office/officeart/2005/8/layout/orgChart1"/>
    <dgm:cxn modelId="{7CE0F87E-AD7E-4CE4-BF4C-EFD396548DF2}" type="presParOf" srcId="{35A7E14B-BCFB-448E-9E52-9B563D991301}" destId="{79BDE25E-6760-4234-8F03-0AA1BE3FE44E}" srcOrd="14" destOrd="0" presId="urn:microsoft.com/office/officeart/2005/8/layout/orgChart1"/>
    <dgm:cxn modelId="{6BD63DFE-55DC-4F47-AAE8-987D80B5E4A1}" type="presParOf" srcId="{35A7E14B-BCFB-448E-9E52-9B563D991301}" destId="{10F4C35F-5ADA-4AAA-AB47-BD77D4A41C5F}" srcOrd="15" destOrd="0" presId="urn:microsoft.com/office/officeart/2005/8/layout/orgChart1"/>
    <dgm:cxn modelId="{8B1FA4C7-73E9-42B2-B546-B750701B1A16}" type="presParOf" srcId="{10F4C35F-5ADA-4AAA-AB47-BD77D4A41C5F}" destId="{A17111D0-1C63-4482-A2F7-9CF8B792B5D7}" srcOrd="0" destOrd="0" presId="urn:microsoft.com/office/officeart/2005/8/layout/orgChart1"/>
    <dgm:cxn modelId="{2B324B05-8502-4CB6-9117-773C8CD7B76C}" type="presParOf" srcId="{A17111D0-1C63-4482-A2F7-9CF8B792B5D7}" destId="{B539F822-DCBC-4699-84DB-2CA8B808AC37}" srcOrd="0" destOrd="0" presId="urn:microsoft.com/office/officeart/2005/8/layout/orgChart1"/>
    <dgm:cxn modelId="{1FB36C42-51FB-429E-AA44-20D87558E4F0}" type="presParOf" srcId="{A17111D0-1C63-4482-A2F7-9CF8B792B5D7}" destId="{DA16CCCF-C773-4D11-B766-6329679F2587}" srcOrd="1" destOrd="0" presId="urn:microsoft.com/office/officeart/2005/8/layout/orgChart1"/>
    <dgm:cxn modelId="{C8857531-5AB5-4F3B-B247-AD8B784BFD0B}" type="presParOf" srcId="{10F4C35F-5ADA-4AAA-AB47-BD77D4A41C5F}" destId="{73ACF471-994A-4D78-B0A2-558A1E0801A7}" srcOrd="1" destOrd="0" presId="urn:microsoft.com/office/officeart/2005/8/layout/orgChart1"/>
    <dgm:cxn modelId="{E365F7EB-558C-470B-80BC-1A4A21082831}" type="presParOf" srcId="{10F4C35F-5ADA-4AAA-AB47-BD77D4A41C5F}" destId="{195203EA-103A-4FD1-A4B6-12E4646D7C94}" srcOrd="2" destOrd="0" presId="urn:microsoft.com/office/officeart/2005/8/layout/orgChart1"/>
    <dgm:cxn modelId="{031F252C-606A-4F8A-A8DC-DAB8C13D176B}" type="presParOf" srcId="{35A7E14B-BCFB-448E-9E52-9B563D991301}" destId="{47D955FE-D01D-4927-B8B7-11017150B096}" srcOrd="16" destOrd="0" presId="urn:microsoft.com/office/officeart/2005/8/layout/orgChart1"/>
    <dgm:cxn modelId="{2D837A5B-80CD-4E77-A534-59C89CA40632}" type="presParOf" srcId="{35A7E14B-BCFB-448E-9E52-9B563D991301}" destId="{FF2AE9AD-C942-46FC-8651-594B8AFCD8FA}" srcOrd="17" destOrd="0" presId="urn:microsoft.com/office/officeart/2005/8/layout/orgChart1"/>
    <dgm:cxn modelId="{CCD7E86B-E4BA-45E4-8B0E-BA3067B0AD13}" type="presParOf" srcId="{FF2AE9AD-C942-46FC-8651-594B8AFCD8FA}" destId="{AA3B8D7B-2CA2-4637-9E66-6633C4C4D9C3}" srcOrd="0" destOrd="0" presId="urn:microsoft.com/office/officeart/2005/8/layout/orgChart1"/>
    <dgm:cxn modelId="{38A0A3FB-0445-441A-9A3A-EC3880DB92F2}" type="presParOf" srcId="{AA3B8D7B-2CA2-4637-9E66-6633C4C4D9C3}" destId="{C0F401FC-5F46-4AFD-A4D8-2EBF06C6AE1C}" srcOrd="0" destOrd="0" presId="urn:microsoft.com/office/officeart/2005/8/layout/orgChart1"/>
    <dgm:cxn modelId="{535D34A2-ABFD-4E12-A82B-2CC5BBA07D09}" type="presParOf" srcId="{AA3B8D7B-2CA2-4637-9E66-6633C4C4D9C3}" destId="{5DC8C83B-D174-4F9A-AFC0-8BFD4EF26A93}" srcOrd="1" destOrd="0" presId="urn:microsoft.com/office/officeart/2005/8/layout/orgChart1"/>
    <dgm:cxn modelId="{1B7D1236-A024-4A68-B172-9710F437034E}" type="presParOf" srcId="{FF2AE9AD-C942-46FC-8651-594B8AFCD8FA}" destId="{F24E38CA-50CC-4A9D-862B-BEB147BDED96}" srcOrd="1" destOrd="0" presId="urn:microsoft.com/office/officeart/2005/8/layout/orgChart1"/>
    <dgm:cxn modelId="{8FDDD00B-B91C-48BC-BFED-8183072E9E70}" type="presParOf" srcId="{FF2AE9AD-C942-46FC-8651-594B8AFCD8FA}" destId="{A46EB837-D2EC-4DEB-AC79-25CC4A11B6AC}" srcOrd="2" destOrd="0" presId="urn:microsoft.com/office/officeart/2005/8/layout/orgChart1"/>
    <dgm:cxn modelId="{F6E5391B-29F6-4111-8402-7B89FB1C7128}" type="presParOf" srcId="{35A7E14B-BCFB-448E-9E52-9B563D991301}" destId="{55F97A1E-6B4B-4115-A453-43FDCD27A98D}" srcOrd="18" destOrd="0" presId="urn:microsoft.com/office/officeart/2005/8/layout/orgChart1"/>
    <dgm:cxn modelId="{FFB51C9B-B593-4CDE-BEFB-B026110C7F86}" type="presParOf" srcId="{35A7E14B-BCFB-448E-9E52-9B563D991301}" destId="{90BC7482-3420-4F6A-899A-BC39866D72CB}" srcOrd="19" destOrd="0" presId="urn:microsoft.com/office/officeart/2005/8/layout/orgChart1"/>
    <dgm:cxn modelId="{F08012AF-5C43-4B86-917C-52E0377E5E36}" type="presParOf" srcId="{90BC7482-3420-4F6A-899A-BC39866D72CB}" destId="{5173D0B8-6B26-4174-82B7-44F899D6B6AD}" srcOrd="0" destOrd="0" presId="urn:microsoft.com/office/officeart/2005/8/layout/orgChart1"/>
    <dgm:cxn modelId="{11FED732-CEA6-42BE-AB44-CC25134A090C}" type="presParOf" srcId="{5173D0B8-6B26-4174-82B7-44F899D6B6AD}" destId="{9E8CB62A-0666-42D8-93EE-68F010CB0C81}" srcOrd="0" destOrd="0" presId="urn:microsoft.com/office/officeart/2005/8/layout/orgChart1"/>
    <dgm:cxn modelId="{79A89E62-0447-45CE-B53F-B4AC064F95A4}" type="presParOf" srcId="{5173D0B8-6B26-4174-82B7-44F899D6B6AD}" destId="{B2E13523-8230-4E37-9DD6-6882813B7774}" srcOrd="1" destOrd="0" presId="urn:microsoft.com/office/officeart/2005/8/layout/orgChart1"/>
    <dgm:cxn modelId="{5113847B-E694-4100-94AC-7EFDB2C3A203}" type="presParOf" srcId="{90BC7482-3420-4F6A-899A-BC39866D72CB}" destId="{CC3A9595-6C8C-4CEB-8EF0-E07E5762CC01}" srcOrd="1" destOrd="0" presId="urn:microsoft.com/office/officeart/2005/8/layout/orgChart1"/>
    <dgm:cxn modelId="{BA3CD96E-48E0-416E-B09B-B53D62447C5A}" type="presParOf" srcId="{90BC7482-3420-4F6A-899A-BC39866D72CB}" destId="{E2DBFD5C-26E7-4B72-9D5E-B1EFB0A6A013}" srcOrd="2" destOrd="0" presId="urn:microsoft.com/office/officeart/2005/8/layout/orgChart1"/>
    <dgm:cxn modelId="{B150E7D9-8A5D-45F2-8970-43E9FF8CD348}" type="presParOf" srcId="{BCBF76D2-481F-41FE-B2FF-AEEEF379596A}" destId="{A25F7D7B-6957-40D8-BF7A-0757C71218E0}" srcOrd="2" destOrd="0" presId="urn:microsoft.com/office/officeart/2005/8/layout/orgChart1"/>
    <dgm:cxn modelId="{F19CDF14-788E-4500-8F42-08F5F86A64F9}" type="presParOf" srcId="{44A532E9-E57E-4F42-BCA2-5936738C1C71}" destId="{09D0206F-6EC5-49EF-A68C-04CEB787A81B}" srcOrd="4" destOrd="0" presId="urn:microsoft.com/office/officeart/2005/8/layout/orgChart1"/>
    <dgm:cxn modelId="{B412AF09-1C5F-4F9B-9A6A-CA4A1FA92214}" type="presParOf" srcId="{44A532E9-E57E-4F42-BCA2-5936738C1C71}" destId="{8B94F75E-F32B-44C2-A6CA-DE29A3653A3D}" srcOrd="5" destOrd="0" presId="urn:microsoft.com/office/officeart/2005/8/layout/orgChart1"/>
    <dgm:cxn modelId="{F83AFC6B-70DD-4769-AF68-817BD3C210D2}" type="presParOf" srcId="{8B94F75E-F32B-44C2-A6CA-DE29A3653A3D}" destId="{235C725C-047A-4247-8DAD-169F446DEBBC}" srcOrd="0" destOrd="0" presId="urn:microsoft.com/office/officeart/2005/8/layout/orgChart1"/>
    <dgm:cxn modelId="{82C74BA1-F40B-44F0-9D28-466D42B359C2}" type="presParOf" srcId="{235C725C-047A-4247-8DAD-169F446DEBBC}" destId="{1EFEC2AE-1D12-404E-9274-64C7178ECAF3}" srcOrd="0" destOrd="0" presId="urn:microsoft.com/office/officeart/2005/8/layout/orgChart1"/>
    <dgm:cxn modelId="{2154D7B0-E9AC-4AD2-95A4-C53C626CB297}" type="presParOf" srcId="{235C725C-047A-4247-8DAD-169F446DEBBC}" destId="{1C5D962E-DCC1-4E1E-9B8E-EB3E2FED1F07}" srcOrd="1" destOrd="0" presId="urn:microsoft.com/office/officeart/2005/8/layout/orgChart1"/>
    <dgm:cxn modelId="{D0D28294-4FCD-46CB-9D06-F2C02954F35B}" type="presParOf" srcId="{8B94F75E-F32B-44C2-A6CA-DE29A3653A3D}" destId="{512C3B92-D585-412E-A40D-A69ACDF5FB12}" srcOrd="1" destOrd="0" presId="urn:microsoft.com/office/officeart/2005/8/layout/orgChart1"/>
    <dgm:cxn modelId="{EC7EFC58-59B4-49CE-864B-8EDB94F11823}" type="presParOf" srcId="{512C3B92-D585-412E-A40D-A69ACDF5FB12}" destId="{6A8F5B04-E531-4077-8582-1323FA769AE9}" srcOrd="0" destOrd="0" presId="urn:microsoft.com/office/officeart/2005/8/layout/orgChart1"/>
    <dgm:cxn modelId="{8F8AD04B-8B27-4606-9766-4B05130308AB}" type="presParOf" srcId="{512C3B92-D585-412E-A40D-A69ACDF5FB12}" destId="{FE9C5CE6-00E4-4466-B89C-654B1FC30A25}" srcOrd="1" destOrd="0" presId="urn:microsoft.com/office/officeart/2005/8/layout/orgChart1"/>
    <dgm:cxn modelId="{64E05C70-1321-42B5-90E1-961D2BDB1C97}" type="presParOf" srcId="{FE9C5CE6-00E4-4466-B89C-654B1FC30A25}" destId="{1289DABD-70CB-42BA-B37B-887986BFCD72}" srcOrd="0" destOrd="0" presId="urn:microsoft.com/office/officeart/2005/8/layout/orgChart1"/>
    <dgm:cxn modelId="{B8A69756-ED19-483D-98C2-AB35DA297008}" type="presParOf" srcId="{1289DABD-70CB-42BA-B37B-887986BFCD72}" destId="{CAB76C69-507E-4EA2-9A24-B74289AF3C99}" srcOrd="0" destOrd="0" presId="urn:microsoft.com/office/officeart/2005/8/layout/orgChart1"/>
    <dgm:cxn modelId="{0DB5C7ED-B483-409E-8FB4-13F1EF79FA67}" type="presParOf" srcId="{1289DABD-70CB-42BA-B37B-887986BFCD72}" destId="{C5D069E9-CE48-433E-BBE8-B062872A4F74}" srcOrd="1" destOrd="0" presId="urn:microsoft.com/office/officeart/2005/8/layout/orgChart1"/>
    <dgm:cxn modelId="{984DCAC0-EDC9-4D67-93C9-114C8E34130C}" type="presParOf" srcId="{FE9C5CE6-00E4-4466-B89C-654B1FC30A25}" destId="{C61FDAF3-7EE8-4F27-9CC8-2880155E5228}" srcOrd="1" destOrd="0" presId="urn:microsoft.com/office/officeart/2005/8/layout/orgChart1"/>
    <dgm:cxn modelId="{D2E6D100-55FF-4EB1-A830-109849EE911E}" type="presParOf" srcId="{FE9C5CE6-00E4-4466-B89C-654B1FC30A25}" destId="{61A49A31-8610-44BD-90CF-E32CC991FB67}" srcOrd="2" destOrd="0" presId="urn:microsoft.com/office/officeart/2005/8/layout/orgChart1"/>
    <dgm:cxn modelId="{BAE2FA69-EEBD-4FE7-8387-93544D955690}" type="presParOf" srcId="{512C3B92-D585-412E-A40D-A69ACDF5FB12}" destId="{4BD6B00C-41A7-4498-95C1-839B189619E5}" srcOrd="2" destOrd="0" presId="urn:microsoft.com/office/officeart/2005/8/layout/orgChart1"/>
    <dgm:cxn modelId="{6EAEF6B9-4514-4D77-A28C-38E6F2178F8F}" type="presParOf" srcId="{512C3B92-D585-412E-A40D-A69ACDF5FB12}" destId="{B74B165B-79BD-42A9-BE8E-497B9C63347F}" srcOrd="3" destOrd="0" presId="urn:microsoft.com/office/officeart/2005/8/layout/orgChart1"/>
    <dgm:cxn modelId="{C11E7B9F-B9C2-4BA1-8848-B8DDB8ECE84B}" type="presParOf" srcId="{B74B165B-79BD-42A9-BE8E-497B9C63347F}" destId="{8AF0C7D9-6A6B-42FC-92F9-EC9F788028D8}" srcOrd="0" destOrd="0" presId="urn:microsoft.com/office/officeart/2005/8/layout/orgChart1"/>
    <dgm:cxn modelId="{B9BC168A-8C0A-4F9D-97A8-2D6BD1997F52}" type="presParOf" srcId="{8AF0C7D9-6A6B-42FC-92F9-EC9F788028D8}" destId="{4933ADB0-2F8E-444D-B90D-86C5E4DBAA06}" srcOrd="0" destOrd="0" presId="urn:microsoft.com/office/officeart/2005/8/layout/orgChart1"/>
    <dgm:cxn modelId="{67287BB7-7AAA-4924-81A6-80AE15A6010E}" type="presParOf" srcId="{8AF0C7D9-6A6B-42FC-92F9-EC9F788028D8}" destId="{D2D7AF7F-F574-4E8E-BA3A-4E598A9548F1}" srcOrd="1" destOrd="0" presId="urn:microsoft.com/office/officeart/2005/8/layout/orgChart1"/>
    <dgm:cxn modelId="{9B200F09-6638-43B0-B0E4-E36A02323CEB}" type="presParOf" srcId="{B74B165B-79BD-42A9-BE8E-497B9C63347F}" destId="{7040595E-A59E-47F6-9781-0A42D4052023}" srcOrd="1" destOrd="0" presId="urn:microsoft.com/office/officeart/2005/8/layout/orgChart1"/>
    <dgm:cxn modelId="{BF002068-B4AC-4F02-A153-FE8065BF6621}" type="presParOf" srcId="{B74B165B-79BD-42A9-BE8E-497B9C63347F}" destId="{35830742-E51F-46B9-870C-62BFCDE2F036}" srcOrd="2" destOrd="0" presId="urn:microsoft.com/office/officeart/2005/8/layout/orgChart1"/>
    <dgm:cxn modelId="{42887C24-B9AF-4DF0-9592-E324F6F8DADC}" type="presParOf" srcId="{512C3B92-D585-412E-A40D-A69ACDF5FB12}" destId="{190718CD-8C9E-4672-8CC2-6EE59E30BE61}" srcOrd="4" destOrd="0" presId="urn:microsoft.com/office/officeart/2005/8/layout/orgChart1"/>
    <dgm:cxn modelId="{2F87807A-647C-4E43-927B-8B669C408D0F}" type="presParOf" srcId="{512C3B92-D585-412E-A40D-A69ACDF5FB12}" destId="{271ABE8D-029D-4616-A41E-482B43754D81}" srcOrd="5" destOrd="0" presId="urn:microsoft.com/office/officeart/2005/8/layout/orgChart1"/>
    <dgm:cxn modelId="{B040F094-9153-48B2-AB26-59691D6D671B}" type="presParOf" srcId="{271ABE8D-029D-4616-A41E-482B43754D81}" destId="{E9DDE6EC-52B0-4BDF-83DD-B9E881A885E8}" srcOrd="0" destOrd="0" presId="urn:microsoft.com/office/officeart/2005/8/layout/orgChart1"/>
    <dgm:cxn modelId="{969DAC79-6058-4F60-97AB-2D267F4B3390}" type="presParOf" srcId="{E9DDE6EC-52B0-4BDF-83DD-B9E881A885E8}" destId="{0C47901D-14CE-496E-9A24-5C57DDADC9F9}" srcOrd="0" destOrd="0" presId="urn:microsoft.com/office/officeart/2005/8/layout/orgChart1"/>
    <dgm:cxn modelId="{D17146BD-284C-4CF3-8B92-FD4DB75F7C42}" type="presParOf" srcId="{E9DDE6EC-52B0-4BDF-83DD-B9E881A885E8}" destId="{ED632EFC-4888-4A57-8538-7A1F3BB0B5A7}" srcOrd="1" destOrd="0" presId="urn:microsoft.com/office/officeart/2005/8/layout/orgChart1"/>
    <dgm:cxn modelId="{2CA67BC4-9A01-4622-9540-566B046D6231}" type="presParOf" srcId="{271ABE8D-029D-4616-A41E-482B43754D81}" destId="{46C97052-CB8D-4697-BC78-891F7F4D7BD5}" srcOrd="1" destOrd="0" presId="urn:microsoft.com/office/officeart/2005/8/layout/orgChart1"/>
    <dgm:cxn modelId="{491F876B-3C6D-436B-8B9A-EC713DADBB9C}" type="presParOf" srcId="{271ABE8D-029D-4616-A41E-482B43754D81}" destId="{35A21A4C-BD32-42FB-8E06-0BEA6F8D620F}" srcOrd="2" destOrd="0" presId="urn:microsoft.com/office/officeart/2005/8/layout/orgChart1"/>
    <dgm:cxn modelId="{D7C201C1-36DF-4FA6-887D-FF9EDBBB1DB3}" type="presParOf" srcId="{512C3B92-D585-412E-A40D-A69ACDF5FB12}" destId="{F0144D12-A024-4E8F-9033-9936CB7BA3CD}" srcOrd="6" destOrd="0" presId="urn:microsoft.com/office/officeart/2005/8/layout/orgChart1"/>
    <dgm:cxn modelId="{926F5574-F5F1-4EF5-8CEF-7F67C716A2AE}" type="presParOf" srcId="{512C3B92-D585-412E-A40D-A69ACDF5FB12}" destId="{0B568A65-CFAA-419A-B9BF-ABC6E952120B}" srcOrd="7" destOrd="0" presId="urn:microsoft.com/office/officeart/2005/8/layout/orgChart1"/>
    <dgm:cxn modelId="{E261E4D1-B631-4DCF-BD4E-5D3E07E9FB53}" type="presParOf" srcId="{0B568A65-CFAA-419A-B9BF-ABC6E952120B}" destId="{96212F12-2EC1-4F4C-9DEA-EBFEB7C020C6}" srcOrd="0" destOrd="0" presId="urn:microsoft.com/office/officeart/2005/8/layout/orgChart1"/>
    <dgm:cxn modelId="{4CE1BE07-B1F0-45CB-9B29-E455ED4BCD03}" type="presParOf" srcId="{96212F12-2EC1-4F4C-9DEA-EBFEB7C020C6}" destId="{1F15BC7E-047B-494B-BBAC-0963E703F5CF}" srcOrd="0" destOrd="0" presId="urn:microsoft.com/office/officeart/2005/8/layout/orgChart1"/>
    <dgm:cxn modelId="{80F3E927-831D-4664-960B-27E7F392419D}" type="presParOf" srcId="{96212F12-2EC1-4F4C-9DEA-EBFEB7C020C6}" destId="{99E1295F-2B37-4E47-8CAC-9BE1BCFF5DE7}" srcOrd="1" destOrd="0" presId="urn:microsoft.com/office/officeart/2005/8/layout/orgChart1"/>
    <dgm:cxn modelId="{274D903D-B20C-4195-A7A4-08E559B1FE2B}" type="presParOf" srcId="{0B568A65-CFAA-419A-B9BF-ABC6E952120B}" destId="{5E058F9D-43C0-4C1E-A7D0-5743DBAFB182}" srcOrd="1" destOrd="0" presId="urn:microsoft.com/office/officeart/2005/8/layout/orgChart1"/>
    <dgm:cxn modelId="{E1394B89-FCE1-4E15-BCFB-33F61B2FB7F4}" type="presParOf" srcId="{0B568A65-CFAA-419A-B9BF-ABC6E952120B}" destId="{5BE4509B-4EC6-4010-91CF-4BF4AF55B539}" srcOrd="2" destOrd="0" presId="urn:microsoft.com/office/officeart/2005/8/layout/orgChart1"/>
    <dgm:cxn modelId="{EA869AB7-723D-4A75-A672-32A26CCC99A4}" type="presParOf" srcId="{512C3B92-D585-412E-A40D-A69ACDF5FB12}" destId="{DAE0D3FF-0E3E-4311-8684-979A07DC0481}" srcOrd="8" destOrd="0" presId="urn:microsoft.com/office/officeart/2005/8/layout/orgChart1"/>
    <dgm:cxn modelId="{9A038C4B-B879-493E-BF81-A60090F98466}" type="presParOf" srcId="{512C3B92-D585-412E-A40D-A69ACDF5FB12}" destId="{CD55E446-8617-4010-9CA0-4BE6BD06AA0A}" srcOrd="9" destOrd="0" presId="urn:microsoft.com/office/officeart/2005/8/layout/orgChart1"/>
    <dgm:cxn modelId="{BD6DAF23-9083-4876-BB7C-340B8022B95B}" type="presParOf" srcId="{CD55E446-8617-4010-9CA0-4BE6BD06AA0A}" destId="{5441C548-8405-48E9-AA73-3080A0B9EA9F}" srcOrd="0" destOrd="0" presId="urn:microsoft.com/office/officeart/2005/8/layout/orgChart1"/>
    <dgm:cxn modelId="{1D22690E-85E3-4CAD-8C2D-1EE53AAA9D68}" type="presParOf" srcId="{5441C548-8405-48E9-AA73-3080A0B9EA9F}" destId="{C3C150F1-8F67-4F52-B805-F01DB3C9C830}" srcOrd="0" destOrd="0" presId="urn:microsoft.com/office/officeart/2005/8/layout/orgChart1"/>
    <dgm:cxn modelId="{2F35310D-48B2-4693-9506-B18D8ED082CE}" type="presParOf" srcId="{5441C548-8405-48E9-AA73-3080A0B9EA9F}" destId="{2ECC42D6-FE8A-4299-BD90-F7BBEB5BA7C0}" srcOrd="1" destOrd="0" presId="urn:microsoft.com/office/officeart/2005/8/layout/orgChart1"/>
    <dgm:cxn modelId="{91F969A2-16C4-4EB3-BDC2-AEC71888157E}" type="presParOf" srcId="{CD55E446-8617-4010-9CA0-4BE6BD06AA0A}" destId="{D3202562-171E-4817-A55D-29768C5E479E}" srcOrd="1" destOrd="0" presId="urn:microsoft.com/office/officeart/2005/8/layout/orgChart1"/>
    <dgm:cxn modelId="{4662B6D4-044D-4422-BFB2-5ED8E37BBAD3}" type="presParOf" srcId="{CD55E446-8617-4010-9CA0-4BE6BD06AA0A}" destId="{F473043D-6C4D-4399-A63E-776EB5EB7E01}" srcOrd="2" destOrd="0" presId="urn:microsoft.com/office/officeart/2005/8/layout/orgChart1"/>
    <dgm:cxn modelId="{9DD7A667-0301-4BBC-8803-84E6B8386D8A}" type="presParOf" srcId="{512C3B92-D585-412E-A40D-A69ACDF5FB12}" destId="{564D2BC2-78AC-456E-B13B-E3EE35F9D819}" srcOrd="10" destOrd="0" presId="urn:microsoft.com/office/officeart/2005/8/layout/orgChart1"/>
    <dgm:cxn modelId="{7AFEFC5E-EFB8-4364-85F0-09045CA905EB}" type="presParOf" srcId="{512C3B92-D585-412E-A40D-A69ACDF5FB12}" destId="{CE0C6A3F-C5CE-431A-85F7-629FE4097CEC}" srcOrd="11" destOrd="0" presId="urn:microsoft.com/office/officeart/2005/8/layout/orgChart1"/>
    <dgm:cxn modelId="{19A1D451-C1B4-4A12-B090-32C5AE6953D2}" type="presParOf" srcId="{CE0C6A3F-C5CE-431A-85F7-629FE4097CEC}" destId="{92EA4C3E-779F-4E5C-9BE3-12B16F75A326}" srcOrd="0" destOrd="0" presId="urn:microsoft.com/office/officeart/2005/8/layout/orgChart1"/>
    <dgm:cxn modelId="{43C89809-199B-4A95-AD91-E0832F88FB77}" type="presParOf" srcId="{92EA4C3E-779F-4E5C-9BE3-12B16F75A326}" destId="{EE5420A4-C8BF-4D87-A4CC-FB128B8D9BAF}" srcOrd="0" destOrd="0" presId="urn:microsoft.com/office/officeart/2005/8/layout/orgChart1"/>
    <dgm:cxn modelId="{FE31BDCE-7909-456A-BF64-ED9C3E74C800}" type="presParOf" srcId="{92EA4C3E-779F-4E5C-9BE3-12B16F75A326}" destId="{616170C5-467B-4857-8D08-991CF667B5D8}" srcOrd="1" destOrd="0" presId="urn:microsoft.com/office/officeart/2005/8/layout/orgChart1"/>
    <dgm:cxn modelId="{A6510F9F-F068-449C-980F-7EA7036FD1AA}" type="presParOf" srcId="{CE0C6A3F-C5CE-431A-85F7-629FE4097CEC}" destId="{53F134D9-EF36-4DCE-AA0E-8A766FC5BF9E}" srcOrd="1" destOrd="0" presId="urn:microsoft.com/office/officeart/2005/8/layout/orgChart1"/>
    <dgm:cxn modelId="{B8D86669-CBFD-4BC9-90E9-F4DA981BCF98}" type="presParOf" srcId="{CE0C6A3F-C5CE-431A-85F7-629FE4097CEC}" destId="{E9327D25-2D0C-4B3D-A348-DDA97E61E240}" srcOrd="2" destOrd="0" presId="urn:microsoft.com/office/officeart/2005/8/layout/orgChart1"/>
    <dgm:cxn modelId="{05732B9D-3DE5-41D0-81D7-3F87CEBC87BC}" type="presParOf" srcId="{512C3B92-D585-412E-A40D-A69ACDF5FB12}" destId="{42FD839D-191C-44E9-89FE-B059E0350ED6}" srcOrd="12" destOrd="0" presId="urn:microsoft.com/office/officeart/2005/8/layout/orgChart1"/>
    <dgm:cxn modelId="{66115D89-58E0-43B4-AAF4-624753CFEE35}" type="presParOf" srcId="{512C3B92-D585-412E-A40D-A69ACDF5FB12}" destId="{9E6D60F7-562B-4B94-AE35-41BAC528DA90}" srcOrd="13" destOrd="0" presId="urn:microsoft.com/office/officeart/2005/8/layout/orgChart1"/>
    <dgm:cxn modelId="{61FD0DA8-07B7-492B-A956-C53FE31A0058}" type="presParOf" srcId="{9E6D60F7-562B-4B94-AE35-41BAC528DA90}" destId="{1D615B18-B982-4071-AE21-E363AED9BC80}" srcOrd="0" destOrd="0" presId="urn:microsoft.com/office/officeart/2005/8/layout/orgChart1"/>
    <dgm:cxn modelId="{1DCA3FDA-05F3-4B85-B756-04DD8A24A735}" type="presParOf" srcId="{1D615B18-B982-4071-AE21-E363AED9BC80}" destId="{0B97810A-BF6A-4489-9C5B-B9B39E40D9A1}" srcOrd="0" destOrd="0" presId="urn:microsoft.com/office/officeart/2005/8/layout/orgChart1"/>
    <dgm:cxn modelId="{242C21A4-0A4B-4623-B6DE-2301F561967D}" type="presParOf" srcId="{1D615B18-B982-4071-AE21-E363AED9BC80}" destId="{3E59A0EB-A74E-4C35-BE9E-ED016A76D1F7}" srcOrd="1" destOrd="0" presId="urn:microsoft.com/office/officeart/2005/8/layout/orgChart1"/>
    <dgm:cxn modelId="{56B1C602-068B-41EA-90DD-15539D760D9F}" type="presParOf" srcId="{9E6D60F7-562B-4B94-AE35-41BAC528DA90}" destId="{53804BBB-3957-4A1F-A697-C7319602B7F1}" srcOrd="1" destOrd="0" presId="urn:microsoft.com/office/officeart/2005/8/layout/orgChart1"/>
    <dgm:cxn modelId="{1B7A00E7-EDFE-4F71-AE27-6E6687EF8C8D}" type="presParOf" srcId="{9E6D60F7-562B-4B94-AE35-41BAC528DA90}" destId="{7A3B966C-F00F-4A93-9329-F654673F7AF7}" srcOrd="2" destOrd="0" presId="urn:microsoft.com/office/officeart/2005/8/layout/orgChart1"/>
    <dgm:cxn modelId="{01F3691A-FF0F-45F3-B6D5-0977DDDB2AE9}" type="presParOf" srcId="{512C3B92-D585-412E-A40D-A69ACDF5FB12}" destId="{7B104133-FE53-48E0-B29F-37D90AB246F5}" srcOrd="14" destOrd="0" presId="urn:microsoft.com/office/officeart/2005/8/layout/orgChart1"/>
    <dgm:cxn modelId="{048A65AB-233B-4681-A17E-04CF8ABBE992}" type="presParOf" srcId="{512C3B92-D585-412E-A40D-A69ACDF5FB12}" destId="{D42CEA8C-D649-45C1-A5C3-18F05227825E}" srcOrd="15" destOrd="0" presId="urn:microsoft.com/office/officeart/2005/8/layout/orgChart1"/>
    <dgm:cxn modelId="{FDB4D29B-BEC7-43A6-93A6-94867D460A5D}" type="presParOf" srcId="{D42CEA8C-D649-45C1-A5C3-18F05227825E}" destId="{D746A51F-0BE3-480C-A1E0-5E8AFBC8C9FD}" srcOrd="0" destOrd="0" presId="urn:microsoft.com/office/officeart/2005/8/layout/orgChart1"/>
    <dgm:cxn modelId="{60C40A28-C22C-4C51-9000-EC7BCA27E5C0}" type="presParOf" srcId="{D746A51F-0BE3-480C-A1E0-5E8AFBC8C9FD}" destId="{B57CFB37-E09B-4EE2-B139-A615B0B05DF0}" srcOrd="0" destOrd="0" presId="urn:microsoft.com/office/officeart/2005/8/layout/orgChart1"/>
    <dgm:cxn modelId="{ECDBEADB-CEDB-43D2-BA6D-5FBB964754E9}" type="presParOf" srcId="{D746A51F-0BE3-480C-A1E0-5E8AFBC8C9FD}" destId="{CA54E593-F6C0-4A40-8A2B-2CB4A21B71FB}" srcOrd="1" destOrd="0" presId="urn:microsoft.com/office/officeart/2005/8/layout/orgChart1"/>
    <dgm:cxn modelId="{14CC714B-653B-4474-89F3-AFDE7FF78EA0}" type="presParOf" srcId="{D42CEA8C-D649-45C1-A5C3-18F05227825E}" destId="{5F642E10-D51E-4346-8860-1F21F1678859}" srcOrd="1" destOrd="0" presId="urn:microsoft.com/office/officeart/2005/8/layout/orgChart1"/>
    <dgm:cxn modelId="{3F7E0A5A-A1EF-4AE5-A7A5-3DBFFF76096B}" type="presParOf" srcId="{D42CEA8C-D649-45C1-A5C3-18F05227825E}" destId="{B1F7131A-0811-4A03-987A-1B4C081EB3CE}" srcOrd="2" destOrd="0" presId="urn:microsoft.com/office/officeart/2005/8/layout/orgChart1"/>
    <dgm:cxn modelId="{1E25A3B6-4E34-4E44-97F2-84308C747F4E}" type="presParOf" srcId="{512C3B92-D585-412E-A40D-A69ACDF5FB12}" destId="{CC1F4BB2-AC04-4331-9AD2-2BF77D542715}" srcOrd="16" destOrd="0" presId="urn:microsoft.com/office/officeart/2005/8/layout/orgChart1"/>
    <dgm:cxn modelId="{9214F7F4-C865-40C1-BA51-B219C4E61EA2}" type="presParOf" srcId="{512C3B92-D585-412E-A40D-A69ACDF5FB12}" destId="{852D467B-63DC-4693-8228-49B26C266178}" srcOrd="17" destOrd="0" presId="urn:microsoft.com/office/officeart/2005/8/layout/orgChart1"/>
    <dgm:cxn modelId="{35D30176-12A3-4832-B80E-6BFF13690945}" type="presParOf" srcId="{852D467B-63DC-4693-8228-49B26C266178}" destId="{B5517855-DEC2-4E1E-9F3C-6E216E9B4AE1}" srcOrd="0" destOrd="0" presId="urn:microsoft.com/office/officeart/2005/8/layout/orgChart1"/>
    <dgm:cxn modelId="{E45673EE-F3AA-4788-BF5B-43FF708F6759}" type="presParOf" srcId="{B5517855-DEC2-4E1E-9F3C-6E216E9B4AE1}" destId="{E7E1F181-C34E-4F2B-8A69-74681392E6F4}" srcOrd="0" destOrd="0" presId="urn:microsoft.com/office/officeart/2005/8/layout/orgChart1"/>
    <dgm:cxn modelId="{563780C7-F31E-4A48-97EB-91C3A8C9CEF5}" type="presParOf" srcId="{B5517855-DEC2-4E1E-9F3C-6E216E9B4AE1}" destId="{A690B829-AC3C-4C0C-9612-721425A814CF}" srcOrd="1" destOrd="0" presId="urn:microsoft.com/office/officeart/2005/8/layout/orgChart1"/>
    <dgm:cxn modelId="{4B17CB5E-4F3C-4739-99F4-4F6584940A7C}" type="presParOf" srcId="{852D467B-63DC-4693-8228-49B26C266178}" destId="{20591104-9A52-43FD-83A2-BC2544F681AF}" srcOrd="1" destOrd="0" presId="urn:microsoft.com/office/officeart/2005/8/layout/orgChart1"/>
    <dgm:cxn modelId="{345BB244-7DA1-4F86-8786-BC413038877C}" type="presParOf" srcId="{852D467B-63DC-4693-8228-49B26C266178}" destId="{46047AA6-ED68-4D4D-B8D0-D9539C590109}" srcOrd="2" destOrd="0" presId="urn:microsoft.com/office/officeart/2005/8/layout/orgChart1"/>
    <dgm:cxn modelId="{A37F91B8-5FEB-400D-9B80-1A9713E50D50}" type="presParOf" srcId="{8B94F75E-F32B-44C2-A6CA-DE29A3653A3D}" destId="{006FFEFF-B65A-498F-BE04-F64A67770B16}" srcOrd="2" destOrd="0" presId="urn:microsoft.com/office/officeart/2005/8/layout/orgChart1"/>
    <dgm:cxn modelId="{B4D93533-E64F-4CF5-AA51-22BC47C681D3}" type="presParOf" srcId="{44A532E9-E57E-4F42-BCA2-5936738C1C71}" destId="{3547E16C-9418-4D55-8140-4D1A9A9BFE9A}" srcOrd="6" destOrd="0" presId="urn:microsoft.com/office/officeart/2005/8/layout/orgChart1"/>
    <dgm:cxn modelId="{9B6F7527-9D56-49C0-AEC1-68860EAD7715}" type="presParOf" srcId="{44A532E9-E57E-4F42-BCA2-5936738C1C71}" destId="{3C6CA155-9995-404D-A351-0EA7EB877F07}" srcOrd="7" destOrd="0" presId="urn:microsoft.com/office/officeart/2005/8/layout/orgChart1"/>
    <dgm:cxn modelId="{4CAA3346-974C-4C79-87EF-9EC8BA3C3930}" type="presParOf" srcId="{3C6CA155-9995-404D-A351-0EA7EB877F07}" destId="{90CDFF30-B362-4254-B882-3030F72676B9}" srcOrd="0" destOrd="0" presId="urn:microsoft.com/office/officeart/2005/8/layout/orgChart1"/>
    <dgm:cxn modelId="{145214BC-C725-403B-A8BB-530AFA67D99D}" type="presParOf" srcId="{90CDFF30-B362-4254-B882-3030F72676B9}" destId="{662790B7-4FBE-4D40-9F2A-6BA0B606B1B7}" srcOrd="0" destOrd="0" presId="urn:microsoft.com/office/officeart/2005/8/layout/orgChart1"/>
    <dgm:cxn modelId="{41F4C90D-9E8A-4205-8067-B0F25CCE3C02}" type="presParOf" srcId="{90CDFF30-B362-4254-B882-3030F72676B9}" destId="{2F4950A5-0AD1-4382-93C0-09421ECE9651}" srcOrd="1" destOrd="0" presId="urn:microsoft.com/office/officeart/2005/8/layout/orgChart1"/>
    <dgm:cxn modelId="{D92E29E0-CB3D-43E6-95C7-29C3B8982C60}" type="presParOf" srcId="{3C6CA155-9995-404D-A351-0EA7EB877F07}" destId="{8FE810D3-72D8-4375-9D54-3C5BE4E58947}" srcOrd="1" destOrd="0" presId="urn:microsoft.com/office/officeart/2005/8/layout/orgChart1"/>
    <dgm:cxn modelId="{9F6B6CBA-432B-4E03-9F1E-8E8580204202}" type="presParOf" srcId="{8FE810D3-72D8-4375-9D54-3C5BE4E58947}" destId="{A35C12D2-2EF3-44D2-B5DA-EC702FAEAC2F}" srcOrd="0" destOrd="0" presId="urn:microsoft.com/office/officeart/2005/8/layout/orgChart1"/>
    <dgm:cxn modelId="{F0535D08-2C84-43B9-A471-163F8DCB71F2}" type="presParOf" srcId="{8FE810D3-72D8-4375-9D54-3C5BE4E58947}" destId="{DFE02A60-80DC-4605-B0D6-E1E15FDC9C29}" srcOrd="1" destOrd="0" presId="urn:microsoft.com/office/officeart/2005/8/layout/orgChart1"/>
    <dgm:cxn modelId="{D22A6FF8-D2C5-4C83-9FEC-0C23044F823A}" type="presParOf" srcId="{DFE02A60-80DC-4605-B0D6-E1E15FDC9C29}" destId="{636FB100-E5DE-4481-AB0C-B6424BBCA95A}" srcOrd="0" destOrd="0" presId="urn:microsoft.com/office/officeart/2005/8/layout/orgChart1"/>
    <dgm:cxn modelId="{51556B13-F298-4148-B289-647F35B25326}" type="presParOf" srcId="{636FB100-E5DE-4481-AB0C-B6424BBCA95A}" destId="{ECB035E5-09B1-4F7A-A9C6-E8E412B5FBBF}" srcOrd="0" destOrd="0" presId="urn:microsoft.com/office/officeart/2005/8/layout/orgChart1"/>
    <dgm:cxn modelId="{B7C17DFC-2778-439C-8660-52B4AF6DCFED}" type="presParOf" srcId="{636FB100-E5DE-4481-AB0C-B6424BBCA95A}" destId="{6425C0FA-1F66-482C-A471-D524E3A2E5C6}" srcOrd="1" destOrd="0" presId="urn:microsoft.com/office/officeart/2005/8/layout/orgChart1"/>
    <dgm:cxn modelId="{F7721106-82DA-4FD2-9058-51EFEA1AFD8E}" type="presParOf" srcId="{DFE02A60-80DC-4605-B0D6-E1E15FDC9C29}" destId="{BF6120CB-CB2C-4FB2-A279-96EF03922B29}" srcOrd="1" destOrd="0" presId="urn:microsoft.com/office/officeart/2005/8/layout/orgChart1"/>
    <dgm:cxn modelId="{3EAF7446-FB03-40A6-8F5F-813C627A9541}" type="presParOf" srcId="{DFE02A60-80DC-4605-B0D6-E1E15FDC9C29}" destId="{A146C33F-FFDF-4E08-94E3-563E127161B8}" srcOrd="2" destOrd="0" presId="urn:microsoft.com/office/officeart/2005/8/layout/orgChart1"/>
    <dgm:cxn modelId="{A23EBE1B-DB24-43B1-AFA2-5E0BE9F7E99E}" type="presParOf" srcId="{8FE810D3-72D8-4375-9D54-3C5BE4E58947}" destId="{9F428E73-F35F-4BC9-BA2D-6942E73DC64F}" srcOrd="2" destOrd="0" presId="urn:microsoft.com/office/officeart/2005/8/layout/orgChart1"/>
    <dgm:cxn modelId="{5239746B-4124-4ACB-A4B8-F7D240824C0F}" type="presParOf" srcId="{8FE810D3-72D8-4375-9D54-3C5BE4E58947}" destId="{28D0237B-ABFB-417D-876F-CED51739D4D8}" srcOrd="3" destOrd="0" presId="urn:microsoft.com/office/officeart/2005/8/layout/orgChart1"/>
    <dgm:cxn modelId="{BB59DA1D-52A8-4DC9-8FBF-2644AADE1695}" type="presParOf" srcId="{28D0237B-ABFB-417D-876F-CED51739D4D8}" destId="{01798D8F-6ECD-42E4-AC39-811D68E0FDA1}" srcOrd="0" destOrd="0" presId="urn:microsoft.com/office/officeart/2005/8/layout/orgChart1"/>
    <dgm:cxn modelId="{7DCADC38-F60E-4E69-9C58-A0E5761E1AC3}" type="presParOf" srcId="{01798D8F-6ECD-42E4-AC39-811D68E0FDA1}" destId="{CD71941A-B03A-4F43-9414-36CDA02A7AA0}" srcOrd="0" destOrd="0" presId="urn:microsoft.com/office/officeart/2005/8/layout/orgChart1"/>
    <dgm:cxn modelId="{E96E4A94-F239-4744-853F-88C32B0175DD}" type="presParOf" srcId="{01798D8F-6ECD-42E4-AC39-811D68E0FDA1}" destId="{52761280-8BED-4E75-96DE-7A1D9176F9ED}" srcOrd="1" destOrd="0" presId="urn:microsoft.com/office/officeart/2005/8/layout/orgChart1"/>
    <dgm:cxn modelId="{43B9DE1B-DA0C-4B7B-B6A4-BFE22640A90E}" type="presParOf" srcId="{28D0237B-ABFB-417D-876F-CED51739D4D8}" destId="{4C9C74EC-E2B5-41C5-8794-2185E3460B53}" srcOrd="1" destOrd="0" presId="urn:microsoft.com/office/officeart/2005/8/layout/orgChart1"/>
    <dgm:cxn modelId="{F4789FA9-594B-459A-881A-5B7F37ADA159}" type="presParOf" srcId="{28D0237B-ABFB-417D-876F-CED51739D4D8}" destId="{50CC8FDE-8185-4271-B271-A82B73ECBE29}" srcOrd="2" destOrd="0" presId="urn:microsoft.com/office/officeart/2005/8/layout/orgChart1"/>
    <dgm:cxn modelId="{96B33C91-A83F-4C29-9A6A-0842EDDF1970}" type="presParOf" srcId="{8FE810D3-72D8-4375-9D54-3C5BE4E58947}" destId="{A1BBAF98-67EE-4DB0-9233-946E0F6C7A83}" srcOrd="4" destOrd="0" presId="urn:microsoft.com/office/officeart/2005/8/layout/orgChart1"/>
    <dgm:cxn modelId="{EE309121-C305-4D6D-829C-C632735DB183}" type="presParOf" srcId="{8FE810D3-72D8-4375-9D54-3C5BE4E58947}" destId="{FCE068B6-2BE7-4780-8144-811C40B8A87B}" srcOrd="5" destOrd="0" presId="urn:microsoft.com/office/officeart/2005/8/layout/orgChart1"/>
    <dgm:cxn modelId="{60AEEDE1-FA93-4E61-8884-A36F21631973}" type="presParOf" srcId="{FCE068B6-2BE7-4780-8144-811C40B8A87B}" destId="{86D8BCF1-2995-42A4-BE0B-79374B354689}" srcOrd="0" destOrd="0" presId="urn:microsoft.com/office/officeart/2005/8/layout/orgChart1"/>
    <dgm:cxn modelId="{11511CDA-EA03-482B-A699-D6B9D86B40F8}" type="presParOf" srcId="{86D8BCF1-2995-42A4-BE0B-79374B354689}" destId="{7AB08AB8-DEF5-4409-B7DB-EDFC555D808E}" srcOrd="0" destOrd="0" presId="urn:microsoft.com/office/officeart/2005/8/layout/orgChart1"/>
    <dgm:cxn modelId="{2180561E-EDB1-47EF-B1FF-2DA88440D2B7}" type="presParOf" srcId="{86D8BCF1-2995-42A4-BE0B-79374B354689}" destId="{E83747D6-D11F-4BB1-9096-681A7638B060}" srcOrd="1" destOrd="0" presId="urn:microsoft.com/office/officeart/2005/8/layout/orgChart1"/>
    <dgm:cxn modelId="{65EE3208-C732-495D-97F7-801B1573023E}" type="presParOf" srcId="{FCE068B6-2BE7-4780-8144-811C40B8A87B}" destId="{7603A1C0-9C5D-4B0A-A286-F399C7177680}" srcOrd="1" destOrd="0" presId="urn:microsoft.com/office/officeart/2005/8/layout/orgChart1"/>
    <dgm:cxn modelId="{2F5EE57D-94A1-4920-90F6-A33683A6A11E}" type="presParOf" srcId="{FCE068B6-2BE7-4780-8144-811C40B8A87B}" destId="{40BDD405-94FF-4C93-AA65-2D199527CE14}" srcOrd="2" destOrd="0" presId="urn:microsoft.com/office/officeart/2005/8/layout/orgChart1"/>
    <dgm:cxn modelId="{1BE03618-A9BF-401E-80AA-8A36FD2EC87F}" type="presParOf" srcId="{8FE810D3-72D8-4375-9D54-3C5BE4E58947}" destId="{6581239D-890B-4727-8225-13E2C4D1B2A7}" srcOrd="6" destOrd="0" presId="urn:microsoft.com/office/officeart/2005/8/layout/orgChart1"/>
    <dgm:cxn modelId="{622AF943-E4EB-4DF4-A0A2-660A666BCA3D}" type="presParOf" srcId="{8FE810D3-72D8-4375-9D54-3C5BE4E58947}" destId="{1C17159E-DF87-41D9-A094-A71D79C47B1E}" srcOrd="7" destOrd="0" presId="urn:microsoft.com/office/officeart/2005/8/layout/orgChart1"/>
    <dgm:cxn modelId="{BED94CDC-F637-4C4E-84C0-25860DF2AF11}" type="presParOf" srcId="{1C17159E-DF87-41D9-A094-A71D79C47B1E}" destId="{1ED129DF-10EB-46F1-B046-C51B61CD143C}" srcOrd="0" destOrd="0" presId="urn:microsoft.com/office/officeart/2005/8/layout/orgChart1"/>
    <dgm:cxn modelId="{6F2AA25E-EA05-4239-99E1-A68EE73CD1AD}" type="presParOf" srcId="{1ED129DF-10EB-46F1-B046-C51B61CD143C}" destId="{064E77F4-8FC3-4326-9880-CBE9481CDFD6}" srcOrd="0" destOrd="0" presId="urn:microsoft.com/office/officeart/2005/8/layout/orgChart1"/>
    <dgm:cxn modelId="{2C40DE9A-B79E-483E-BC90-A703BFD98D65}" type="presParOf" srcId="{1ED129DF-10EB-46F1-B046-C51B61CD143C}" destId="{0D99D966-2C1C-4B56-B723-360602ECE4EA}" srcOrd="1" destOrd="0" presId="urn:microsoft.com/office/officeart/2005/8/layout/orgChart1"/>
    <dgm:cxn modelId="{6B12847E-133A-43DD-8AC7-1DDE77A8B8B0}" type="presParOf" srcId="{1C17159E-DF87-41D9-A094-A71D79C47B1E}" destId="{A345A034-1E98-45B7-99DE-7CD3B1D4A2E6}" srcOrd="1" destOrd="0" presId="urn:microsoft.com/office/officeart/2005/8/layout/orgChart1"/>
    <dgm:cxn modelId="{C9669399-C97F-4353-92A0-9F62D65227E7}" type="presParOf" srcId="{1C17159E-DF87-41D9-A094-A71D79C47B1E}" destId="{1F8CB407-D0CD-4532-83B3-020ADC4C242D}" srcOrd="2" destOrd="0" presId="urn:microsoft.com/office/officeart/2005/8/layout/orgChart1"/>
    <dgm:cxn modelId="{BDDAAC73-5781-48EC-B6BC-FB6CC646803E}" type="presParOf" srcId="{8FE810D3-72D8-4375-9D54-3C5BE4E58947}" destId="{18B9BC11-2EDC-4E60-887E-0BE18AC166E3}" srcOrd="8" destOrd="0" presId="urn:microsoft.com/office/officeart/2005/8/layout/orgChart1"/>
    <dgm:cxn modelId="{3819C126-EA55-4437-8499-4E130C57FB9B}" type="presParOf" srcId="{8FE810D3-72D8-4375-9D54-3C5BE4E58947}" destId="{023C3E53-0171-4125-82FF-E7E80FA80EA7}" srcOrd="9" destOrd="0" presId="urn:microsoft.com/office/officeart/2005/8/layout/orgChart1"/>
    <dgm:cxn modelId="{964F0DE4-745F-41D5-9810-9E82C8EDF157}" type="presParOf" srcId="{023C3E53-0171-4125-82FF-E7E80FA80EA7}" destId="{406294DE-7B99-44F2-9ED1-122C5EE09D40}" srcOrd="0" destOrd="0" presId="urn:microsoft.com/office/officeart/2005/8/layout/orgChart1"/>
    <dgm:cxn modelId="{D7B8BA2B-A262-4FD2-995A-77B252B0F076}" type="presParOf" srcId="{406294DE-7B99-44F2-9ED1-122C5EE09D40}" destId="{ECDEB066-B78B-46EB-BE9F-97AED64D9182}" srcOrd="0" destOrd="0" presId="urn:microsoft.com/office/officeart/2005/8/layout/orgChart1"/>
    <dgm:cxn modelId="{FB8D6000-1620-42AE-B317-ED4E8B5E2838}" type="presParOf" srcId="{406294DE-7B99-44F2-9ED1-122C5EE09D40}" destId="{234A9D7C-7AD8-43EB-890D-61565CB3BCBB}" srcOrd="1" destOrd="0" presId="urn:microsoft.com/office/officeart/2005/8/layout/orgChart1"/>
    <dgm:cxn modelId="{3609315F-47B3-46DE-B595-7A734D7ADC6B}" type="presParOf" srcId="{023C3E53-0171-4125-82FF-E7E80FA80EA7}" destId="{E5F1A854-AE28-4AF9-ABBB-905D9E3F9CA8}" srcOrd="1" destOrd="0" presId="urn:microsoft.com/office/officeart/2005/8/layout/orgChart1"/>
    <dgm:cxn modelId="{11C4CB58-B423-40ED-AE23-1778D1234521}" type="presParOf" srcId="{023C3E53-0171-4125-82FF-E7E80FA80EA7}" destId="{57B80FB5-FE31-4ED8-BDE3-B9F207239EDF}" srcOrd="2" destOrd="0" presId="urn:microsoft.com/office/officeart/2005/8/layout/orgChart1"/>
    <dgm:cxn modelId="{8B133A6B-6B17-4D55-B88F-79FB1D22CE57}" type="presParOf" srcId="{8FE810D3-72D8-4375-9D54-3C5BE4E58947}" destId="{A02075F3-B234-46F8-AB83-D697A19D5DF6}" srcOrd="10" destOrd="0" presId="urn:microsoft.com/office/officeart/2005/8/layout/orgChart1"/>
    <dgm:cxn modelId="{7336AB0F-33EC-4D72-973E-D83ACAAA61D4}" type="presParOf" srcId="{8FE810D3-72D8-4375-9D54-3C5BE4E58947}" destId="{0C53EAF0-E43D-40DD-9777-B339E2FDD289}" srcOrd="11" destOrd="0" presId="urn:microsoft.com/office/officeart/2005/8/layout/orgChart1"/>
    <dgm:cxn modelId="{34050B6C-B644-471F-BF8B-FBA741748B9D}" type="presParOf" srcId="{0C53EAF0-E43D-40DD-9777-B339E2FDD289}" destId="{D5C0B666-5E8A-4CBE-A574-67435920EE24}" srcOrd="0" destOrd="0" presId="urn:microsoft.com/office/officeart/2005/8/layout/orgChart1"/>
    <dgm:cxn modelId="{DA60FFAD-C0E7-4921-9DC6-7E2242DF60FE}" type="presParOf" srcId="{D5C0B666-5E8A-4CBE-A574-67435920EE24}" destId="{C55F7D37-78F1-4A26-89E6-185228DE9C13}" srcOrd="0" destOrd="0" presId="urn:microsoft.com/office/officeart/2005/8/layout/orgChart1"/>
    <dgm:cxn modelId="{974AB4C4-AD3D-4E2F-8BBC-C94AEB270F55}" type="presParOf" srcId="{D5C0B666-5E8A-4CBE-A574-67435920EE24}" destId="{FE7C83D9-9EF5-42E2-A72F-098A929649BB}" srcOrd="1" destOrd="0" presId="urn:microsoft.com/office/officeart/2005/8/layout/orgChart1"/>
    <dgm:cxn modelId="{A3E8EFEC-4599-479B-8E0B-D69FBF4A7016}" type="presParOf" srcId="{0C53EAF0-E43D-40DD-9777-B339E2FDD289}" destId="{FE90D868-20BD-4D6A-878C-3BB31CAF2488}" srcOrd="1" destOrd="0" presId="urn:microsoft.com/office/officeart/2005/8/layout/orgChart1"/>
    <dgm:cxn modelId="{B0834B6D-D5CC-4AE7-B3BA-EDC33B0F1401}" type="presParOf" srcId="{0C53EAF0-E43D-40DD-9777-B339E2FDD289}" destId="{965DE355-10DF-4FA7-A953-9AA10ADA102B}" srcOrd="2" destOrd="0" presId="urn:microsoft.com/office/officeart/2005/8/layout/orgChart1"/>
    <dgm:cxn modelId="{CECFAFE3-5AE6-4DDA-935B-487A3A3B9E70}" type="presParOf" srcId="{8FE810D3-72D8-4375-9D54-3C5BE4E58947}" destId="{3C1AFA57-3BEF-4B91-9600-47FE7B472C71}" srcOrd="12" destOrd="0" presId="urn:microsoft.com/office/officeart/2005/8/layout/orgChart1"/>
    <dgm:cxn modelId="{2511FABF-57A0-430F-89E5-19DF0F58A148}" type="presParOf" srcId="{8FE810D3-72D8-4375-9D54-3C5BE4E58947}" destId="{F2B0C7C9-27DC-4388-964E-8F50C8D66DBA}" srcOrd="13" destOrd="0" presId="urn:microsoft.com/office/officeart/2005/8/layout/orgChart1"/>
    <dgm:cxn modelId="{BC96AD4E-EE53-429C-86BF-833F429558A6}" type="presParOf" srcId="{F2B0C7C9-27DC-4388-964E-8F50C8D66DBA}" destId="{001D9A13-55F4-4090-B036-4F7BE4E1162C}" srcOrd="0" destOrd="0" presId="urn:microsoft.com/office/officeart/2005/8/layout/orgChart1"/>
    <dgm:cxn modelId="{5EDEFE04-5356-4314-A56B-64805423015D}" type="presParOf" srcId="{001D9A13-55F4-4090-B036-4F7BE4E1162C}" destId="{784D53E9-E02D-41BB-8AAE-D2B13254EBA5}" srcOrd="0" destOrd="0" presId="urn:microsoft.com/office/officeart/2005/8/layout/orgChart1"/>
    <dgm:cxn modelId="{82D6FB64-18D1-4C80-9F9F-F26E74DD4A01}" type="presParOf" srcId="{001D9A13-55F4-4090-B036-4F7BE4E1162C}" destId="{97AD3EBA-1EED-40F9-9621-502290C10B9D}" srcOrd="1" destOrd="0" presId="urn:microsoft.com/office/officeart/2005/8/layout/orgChart1"/>
    <dgm:cxn modelId="{637FE10E-6E38-49AF-A435-480A923EDE2D}" type="presParOf" srcId="{F2B0C7C9-27DC-4388-964E-8F50C8D66DBA}" destId="{16D335ED-B1D3-4286-AE06-79D7D082CD58}" srcOrd="1" destOrd="0" presId="urn:microsoft.com/office/officeart/2005/8/layout/orgChart1"/>
    <dgm:cxn modelId="{22BE9C96-8D1F-4782-AC5E-8DA3460D66E0}" type="presParOf" srcId="{F2B0C7C9-27DC-4388-964E-8F50C8D66DBA}" destId="{89B92EE3-9745-4DD6-8FCD-BF9BAB8D4F13}" srcOrd="2" destOrd="0" presId="urn:microsoft.com/office/officeart/2005/8/layout/orgChart1"/>
    <dgm:cxn modelId="{AB123A68-FB4B-4169-BC5D-7228EA71C8EB}" type="presParOf" srcId="{8FE810D3-72D8-4375-9D54-3C5BE4E58947}" destId="{C74FADBF-F3E6-4343-A5A8-5E15D62FD49B}" srcOrd="14" destOrd="0" presId="urn:microsoft.com/office/officeart/2005/8/layout/orgChart1"/>
    <dgm:cxn modelId="{F41EA37A-2BF2-493E-BD39-F4E180715D7D}" type="presParOf" srcId="{8FE810D3-72D8-4375-9D54-3C5BE4E58947}" destId="{3581B792-4770-4407-8C01-BF3508FFA5D0}" srcOrd="15" destOrd="0" presId="urn:microsoft.com/office/officeart/2005/8/layout/orgChart1"/>
    <dgm:cxn modelId="{800CCC7E-6E01-4386-815A-9E24C81F3FA1}" type="presParOf" srcId="{3581B792-4770-4407-8C01-BF3508FFA5D0}" destId="{5AB5136A-3F71-4F08-ABC7-FF8E4AE4EFCE}" srcOrd="0" destOrd="0" presId="urn:microsoft.com/office/officeart/2005/8/layout/orgChart1"/>
    <dgm:cxn modelId="{A24B1342-7EFE-4B4F-8D5F-6FE0143392BC}" type="presParOf" srcId="{5AB5136A-3F71-4F08-ABC7-FF8E4AE4EFCE}" destId="{01E2AC1F-750D-44EB-BE38-C435D629390B}" srcOrd="0" destOrd="0" presId="urn:microsoft.com/office/officeart/2005/8/layout/orgChart1"/>
    <dgm:cxn modelId="{9B88BC43-0D75-47C6-AB85-2D629C71203D}" type="presParOf" srcId="{5AB5136A-3F71-4F08-ABC7-FF8E4AE4EFCE}" destId="{E9F8F18F-5F6C-472E-B2AD-38C220DA1FD0}" srcOrd="1" destOrd="0" presId="urn:microsoft.com/office/officeart/2005/8/layout/orgChart1"/>
    <dgm:cxn modelId="{5AD6F85F-791C-42A2-9848-00CF61CD5048}" type="presParOf" srcId="{3581B792-4770-4407-8C01-BF3508FFA5D0}" destId="{79B05935-A703-43C0-818E-2473D456E156}" srcOrd="1" destOrd="0" presId="urn:microsoft.com/office/officeart/2005/8/layout/orgChart1"/>
    <dgm:cxn modelId="{14430D5A-79CF-42B2-A8BB-312C10E148B6}" type="presParOf" srcId="{3581B792-4770-4407-8C01-BF3508FFA5D0}" destId="{BFD148CD-42A2-4B4C-A2FD-F6ABF585AAC2}" srcOrd="2" destOrd="0" presId="urn:microsoft.com/office/officeart/2005/8/layout/orgChart1"/>
    <dgm:cxn modelId="{A2DBDE3F-ACD4-471C-9C12-4482FA517F27}" type="presParOf" srcId="{3C6CA155-9995-404D-A351-0EA7EB877F07}" destId="{B2628083-824B-4AF2-A0A8-D8EB2D6CCBB5}" srcOrd="2" destOrd="0" presId="urn:microsoft.com/office/officeart/2005/8/layout/orgChart1"/>
    <dgm:cxn modelId="{412D079D-A1C4-479E-B7D5-045ACE827E02}" type="presParOf" srcId="{44A532E9-E57E-4F42-BCA2-5936738C1C71}" destId="{3DF65C07-87D0-4BC2-BDE0-9F25D1197059}" srcOrd="8" destOrd="0" presId="urn:microsoft.com/office/officeart/2005/8/layout/orgChart1"/>
    <dgm:cxn modelId="{B7187A78-BC5F-4E78-8288-3B6CF6032E85}" type="presParOf" srcId="{44A532E9-E57E-4F42-BCA2-5936738C1C71}" destId="{4BFD6D2E-1C70-4E3B-9B09-C3E1EA938AFF}" srcOrd="9" destOrd="0" presId="urn:microsoft.com/office/officeart/2005/8/layout/orgChart1"/>
    <dgm:cxn modelId="{3A68F5D8-B9D7-4D3A-993F-2CBBC2EC6549}" type="presParOf" srcId="{4BFD6D2E-1C70-4E3B-9B09-C3E1EA938AFF}" destId="{7F5423B9-C7A9-4B34-B497-AC823F926248}" srcOrd="0" destOrd="0" presId="urn:microsoft.com/office/officeart/2005/8/layout/orgChart1"/>
    <dgm:cxn modelId="{868EBECC-6021-4CF5-AC39-4DE62E8927C8}" type="presParOf" srcId="{7F5423B9-C7A9-4B34-B497-AC823F926248}" destId="{75A285AC-9EA9-4DDF-B732-FC4EC7BAC7D0}" srcOrd="0" destOrd="0" presId="urn:microsoft.com/office/officeart/2005/8/layout/orgChart1"/>
    <dgm:cxn modelId="{27DDB05F-775A-45BF-9359-EF3317C3F72C}" type="presParOf" srcId="{7F5423B9-C7A9-4B34-B497-AC823F926248}" destId="{45553BF9-79E7-4FA6-8057-3890189578D6}" srcOrd="1" destOrd="0" presId="urn:microsoft.com/office/officeart/2005/8/layout/orgChart1"/>
    <dgm:cxn modelId="{1AE3FDE6-8256-437B-A460-BC703B902A11}" type="presParOf" srcId="{4BFD6D2E-1C70-4E3B-9B09-C3E1EA938AFF}" destId="{7C58DAC4-65D0-4CAA-B9EB-BCE0F54C9744}" srcOrd="1" destOrd="0" presId="urn:microsoft.com/office/officeart/2005/8/layout/orgChart1"/>
    <dgm:cxn modelId="{D44341FF-013C-4586-8198-927EA1889560}" type="presParOf" srcId="{7C58DAC4-65D0-4CAA-B9EB-BCE0F54C9744}" destId="{5526A863-E172-4EFA-9CAD-3D15FCEE5803}" srcOrd="0" destOrd="0" presId="urn:microsoft.com/office/officeart/2005/8/layout/orgChart1"/>
    <dgm:cxn modelId="{0F506EEC-D51B-460E-AE22-5E1F72E05717}" type="presParOf" srcId="{7C58DAC4-65D0-4CAA-B9EB-BCE0F54C9744}" destId="{6B696468-9895-49D9-824F-0D4148763B82}" srcOrd="1" destOrd="0" presId="urn:microsoft.com/office/officeart/2005/8/layout/orgChart1"/>
    <dgm:cxn modelId="{9DF1DEFA-7DA1-482D-81DA-25496CA74ADD}" type="presParOf" srcId="{6B696468-9895-49D9-824F-0D4148763B82}" destId="{6E5AAE48-662A-4FBC-B0F0-2E8297D595DD}" srcOrd="0" destOrd="0" presId="urn:microsoft.com/office/officeart/2005/8/layout/orgChart1"/>
    <dgm:cxn modelId="{E757A3C3-8095-4152-8AAB-9B7C42B1D6D0}" type="presParOf" srcId="{6E5AAE48-662A-4FBC-B0F0-2E8297D595DD}" destId="{0F71FCC0-C671-4F35-A60A-A91D3D7B19C7}" srcOrd="0" destOrd="0" presId="urn:microsoft.com/office/officeart/2005/8/layout/orgChart1"/>
    <dgm:cxn modelId="{4E33D667-153B-4371-9FB6-21F963ABDC02}" type="presParOf" srcId="{6E5AAE48-662A-4FBC-B0F0-2E8297D595DD}" destId="{8F4C9D00-567A-4206-A51D-3BFA9948EE11}" srcOrd="1" destOrd="0" presId="urn:microsoft.com/office/officeart/2005/8/layout/orgChart1"/>
    <dgm:cxn modelId="{E8785977-0C3B-4318-AC68-68AB072DCB2A}" type="presParOf" srcId="{6B696468-9895-49D9-824F-0D4148763B82}" destId="{5BC3200E-9A67-4EFA-AE6A-751CB4E7BB22}" srcOrd="1" destOrd="0" presId="urn:microsoft.com/office/officeart/2005/8/layout/orgChart1"/>
    <dgm:cxn modelId="{F167D3B3-A1D5-40DA-A33B-5220D211A0B3}" type="presParOf" srcId="{6B696468-9895-49D9-824F-0D4148763B82}" destId="{63614C35-5062-47BA-A8C2-DA6E439560AF}" srcOrd="2" destOrd="0" presId="urn:microsoft.com/office/officeart/2005/8/layout/orgChart1"/>
    <dgm:cxn modelId="{690F399A-645B-4A68-B8A8-4D913CC8F7F5}" type="presParOf" srcId="{7C58DAC4-65D0-4CAA-B9EB-BCE0F54C9744}" destId="{7156AC62-4C57-4C7D-9E71-6305121D95F4}" srcOrd="2" destOrd="0" presId="urn:microsoft.com/office/officeart/2005/8/layout/orgChart1"/>
    <dgm:cxn modelId="{9A77C4AD-0C62-4786-A9A9-89804A1D15D5}" type="presParOf" srcId="{7C58DAC4-65D0-4CAA-B9EB-BCE0F54C9744}" destId="{713A250D-0D15-45B4-8961-6D9E39B0D485}" srcOrd="3" destOrd="0" presId="urn:microsoft.com/office/officeart/2005/8/layout/orgChart1"/>
    <dgm:cxn modelId="{90300C48-E06C-449A-89F7-BD89167F28D6}" type="presParOf" srcId="{713A250D-0D15-45B4-8961-6D9E39B0D485}" destId="{37B33B39-E991-4B8E-BA59-199653BD9ADA}" srcOrd="0" destOrd="0" presId="urn:microsoft.com/office/officeart/2005/8/layout/orgChart1"/>
    <dgm:cxn modelId="{9AFBCBDD-34B9-4348-B55F-12B00E47D672}" type="presParOf" srcId="{37B33B39-E991-4B8E-BA59-199653BD9ADA}" destId="{C13D74F3-FE4E-4B7B-9618-E2DDF9830548}" srcOrd="0" destOrd="0" presId="urn:microsoft.com/office/officeart/2005/8/layout/orgChart1"/>
    <dgm:cxn modelId="{F91F8BBD-4C9E-407F-B645-BEA9AAF95FF6}" type="presParOf" srcId="{37B33B39-E991-4B8E-BA59-199653BD9ADA}" destId="{F2CE578E-142F-45EB-94ED-525540AA4F1C}" srcOrd="1" destOrd="0" presId="urn:microsoft.com/office/officeart/2005/8/layout/orgChart1"/>
    <dgm:cxn modelId="{A66FCA7E-C999-400D-8EA6-1FE240323F56}" type="presParOf" srcId="{713A250D-0D15-45B4-8961-6D9E39B0D485}" destId="{4D548DF8-A34B-45B4-8631-65675C6133B5}" srcOrd="1" destOrd="0" presId="urn:microsoft.com/office/officeart/2005/8/layout/orgChart1"/>
    <dgm:cxn modelId="{17D16A73-7C5A-4C84-9FBE-5F5F72370F67}" type="presParOf" srcId="{713A250D-0D15-45B4-8961-6D9E39B0D485}" destId="{31624981-17FF-45D3-AC77-33B3678404EE}" srcOrd="2" destOrd="0" presId="urn:microsoft.com/office/officeart/2005/8/layout/orgChart1"/>
    <dgm:cxn modelId="{521D300F-0FB8-4ADE-9222-12993D66C525}" type="presParOf" srcId="{7C58DAC4-65D0-4CAA-B9EB-BCE0F54C9744}" destId="{70E9321B-AF0D-4895-BCC2-1757F30D21EC}" srcOrd="4" destOrd="0" presId="urn:microsoft.com/office/officeart/2005/8/layout/orgChart1"/>
    <dgm:cxn modelId="{8313FBA2-99A7-4FA2-8829-C1F42A302554}" type="presParOf" srcId="{7C58DAC4-65D0-4CAA-B9EB-BCE0F54C9744}" destId="{FDDBABD8-1C8D-4922-9A20-9027CB77B96A}" srcOrd="5" destOrd="0" presId="urn:microsoft.com/office/officeart/2005/8/layout/orgChart1"/>
    <dgm:cxn modelId="{00BB0BF3-BB72-4211-9DF5-18ECDC6824AC}" type="presParOf" srcId="{FDDBABD8-1C8D-4922-9A20-9027CB77B96A}" destId="{2E443343-BABC-454E-98BD-894BE23F95E2}" srcOrd="0" destOrd="0" presId="urn:microsoft.com/office/officeart/2005/8/layout/orgChart1"/>
    <dgm:cxn modelId="{F6FAF2F7-1DD4-43B0-84A0-40BCABCA6C67}" type="presParOf" srcId="{2E443343-BABC-454E-98BD-894BE23F95E2}" destId="{C2073903-591C-4950-B110-3CA267E84067}" srcOrd="0" destOrd="0" presId="urn:microsoft.com/office/officeart/2005/8/layout/orgChart1"/>
    <dgm:cxn modelId="{A394C246-410A-4750-890C-F12363C57CAB}" type="presParOf" srcId="{2E443343-BABC-454E-98BD-894BE23F95E2}" destId="{5BEC17CC-7D1A-4808-BE6F-0A6E54432E7C}" srcOrd="1" destOrd="0" presId="urn:microsoft.com/office/officeart/2005/8/layout/orgChart1"/>
    <dgm:cxn modelId="{7456EC2F-9104-44B5-894E-0D44EDBCE4F9}" type="presParOf" srcId="{FDDBABD8-1C8D-4922-9A20-9027CB77B96A}" destId="{29B95480-9DF5-4B07-99A4-167B07695072}" srcOrd="1" destOrd="0" presId="urn:microsoft.com/office/officeart/2005/8/layout/orgChart1"/>
    <dgm:cxn modelId="{1FC6C712-4C52-4831-B692-7937AA68B47F}" type="presParOf" srcId="{FDDBABD8-1C8D-4922-9A20-9027CB77B96A}" destId="{9DB51CDB-4279-40D1-949C-7932D3DABA51}" srcOrd="2" destOrd="0" presId="urn:microsoft.com/office/officeart/2005/8/layout/orgChart1"/>
    <dgm:cxn modelId="{9C80537E-6A0D-4840-A54D-DF6D5B190387}" type="presParOf" srcId="{7C58DAC4-65D0-4CAA-B9EB-BCE0F54C9744}" destId="{F662292C-89F1-4B64-B541-68BFC5E36C71}" srcOrd="6" destOrd="0" presId="urn:microsoft.com/office/officeart/2005/8/layout/orgChart1"/>
    <dgm:cxn modelId="{67FB32F1-F273-456A-8753-1AF2520071A3}" type="presParOf" srcId="{7C58DAC4-65D0-4CAA-B9EB-BCE0F54C9744}" destId="{FBB6C732-D7E1-4551-A89D-A1F0F962839F}" srcOrd="7" destOrd="0" presId="urn:microsoft.com/office/officeart/2005/8/layout/orgChart1"/>
    <dgm:cxn modelId="{2FC4FEF3-B2E5-42CF-AD0E-77899FA9123E}" type="presParOf" srcId="{FBB6C732-D7E1-4551-A89D-A1F0F962839F}" destId="{4027C4B3-72E8-4912-9E92-2C2C5A2B4049}" srcOrd="0" destOrd="0" presId="urn:microsoft.com/office/officeart/2005/8/layout/orgChart1"/>
    <dgm:cxn modelId="{38788D4E-C427-4E3B-B14A-9B549637EEE5}" type="presParOf" srcId="{4027C4B3-72E8-4912-9E92-2C2C5A2B4049}" destId="{AA2C022A-DFA1-466A-AC01-B00ABEEEDB55}" srcOrd="0" destOrd="0" presId="urn:microsoft.com/office/officeart/2005/8/layout/orgChart1"/>
    <dgm:cxn modelId="{09BE0313-7E40-4805-B955-DFF7442FAAD7}" type="presParOf" srcId="{4027C4B3-72E8-4912-9E92-2C2C5A2B4049}" destId="{8DD22713-9254-4D6A-8D3E-DE91255427A5}" srcOrd="1" destOrd="0" presId="urn:microsoft.com/office/officeart/2005/8/layout/orgChart1"/>
    <dgm:cxn modelId="{28E5056F-8AB5-4D62-B79D-66B5F50CF3FA}" type="presParOf" srcId="{FBB6C732-D7E1-4551-A89D-A1F0F962839F}" destId="{E956DD98-17CF-4812-924F-EAE920098703}" srcOrd="1" destOrd="0" presId="urn:microsoft.com/office/officeart/2005/8/layout/orgChart1"/>
    <dgm:cxn modelId="{AB2D1B2B-01AA-4A37-8BD3-8A758038E9A9}" type="presParOf" srcId="{FBB6C732-D7E1-4551-A89D-A1F0F962839F}" destId="{3928CD9A-18D5-499F-8FAD-51984839A05C}" srcOrd="2" destOrd="0" presId="urn:microsoft.com/office/officeart/2005/8/layout/orgChart1"/>
    <dgm:cxn modelId="{70EE6344-9F26-4720-86C9-D7545230DC4B}" type="presParOf" srcId="{7C58DAC4-65D0-4CAA-B9EB-BCE0F54C9744}" destId="{CF8D4ADB-2FAC-4B4E-A84F-8ABB6DC64C2F}" srcOrd="8" destOrd="0" presId="urn:microsoft.com/office/officeart/2005/8/layout/orgChart1"/>
    <dgm:cxn modelId="{667E06FF-1ED8-40FA-8AB3-4C9CB9DD36C5}" type="presParOf" srcId="{7C58DAC4-65D0-4CAA-B9EB-BCE0F54C9744}" destId="{76490BCA-5704-41D5-A4CF-DF70FBEFAD0D}" srcOrd="9" destOrd="0" presId="urn:microsoft.com/office/officeart/2005/8/layout/orgChart1"/>
    <dgm:cxn modelId="{4C00C66E-15F4-4D7D-8EED-2DEB70CEAF12}" type="presParOf" srcId="{76490BCA-5704-41D5-A4CF-DF70FBEFAD0D}" destId="{55DC38AE-B5B7-455A-BC42-019D8B97CE16}" srcOrd="0" destOrd="0" presId="urn:microsoft.com/office/officeart/2005/8/layout/orgChart1"/>
    <dgm:cxn modelId="{DEE6C385-FF6A-454D-9B62-43A01A74F179}" type="presParOf" srcId="{55DC38AE-B5B7-455A-BC42-019D8B97CE16}" destId="{25DED92E-73CD-4799-B7D3-4086E5F0B06E}" srcOrd="0" destOrd="0" presId="urn:microsoft.com/office/officeart/2005/8/layout/orgChart1"/>
    <dgm:cxn modelId="{67B36E18-B443-42EE-9D19-5F48A0FAEECD}" type="presParOf" srcId="{55DC38AE-B5B7-455A-BC42-019D8B97CE16}" destId="{2C4B0071-0E9B-47BD-90E2-9A66356EE197}" srcOrd="1" destOrd="0" presId="urn:microsoft.com/office/officeart/2005/8/layout/orgChart1"/>
    <dgm:cxn modelId="{2E6DD9E3-9DF9-4BA0-8249-49F9104D7756}" type="presParOf" srcId="{76490BCA-5704-41D5-A4CF-DF70FBEFAD0D}" destId="{8D9D3F6C-9626-4314-AF53-BEFE520945D0}" srcOrd="1" destOrd="0" presId="urn:microsoft.com/office/officeart/2005/8/layout/orgChart1"/>
    <dgm:cxn modelId="{524D22FE-5D44-427C-BFE9-6D4204D08788}" type="presParOf" srcId="{76490BCA-5704-41D5-A4CF-DF70FBEFAD0D}" destId="{F1A698B7-0A86-4DF9-98EC-D51AB64C2480}" srcOrd="2" destOrd="0" presId="urn:microsoft.com/office/officeart/2005/8/layout/orgChart1"/>
    <dgm:cxn modelId="{E29B4F11-23E0-4757-BF1D-97D946537229}" type="presParOf" srcId="{7C58DAC4-65D0-4CAA-B9EB-BCE0F54C9744}" destId="{7FA0AA4A-8603-499E-A09F-63C76BF36ADB}" srcOrd="10" destOrd="0" presId="urn:microsoft.com/office/officeart/2005/8/layout/orgChart1"/>
    <dgm:cxn modelId="{F0B80D54-33D1-4DBE-9BBF-32AAEC1C9961}" type="presParOf" srcId="{7C58DAC4-65D0-4CAA-B9EB-BCE0F54C9744}" destId="{514DC2D7-7923-4C2F-973D-076D3B7787AB}" srcOrd="11" destOrd="0" presId="urn:microsoft.com/office/officeart/2005/8/layout/orgChart1"/>
    <dgm:cxn modelId="{0E58EF09-A249-46F9-AE0A-45FFBA63EA91}" type="presParOf" srcId="{514DC2D7-7923-4C2F-973D-076D3B7787AB}" destId="{88E74CB9-3505-4BBE-A3F4-EEF2A880F828}" srcOrd="0" destOrd="0" presId="urn:microsoft.com/office/officeart/2005/8/layout/orgChart1"/>
    <dgm:cxn modelId="{36802878-0577-4F46-AF2D-7D8428AC8C88}" type="presParOf" srcId="{88E74CB9-3505-4BBE-A3F4-EEF2A880F828}" destId="{8DE3B7EE-23F8-41AA-85E8-9550F5E0D1F4}" srcOrd="0" destOrd="0" presId="urn:microsoft.com/office/officeart/2005/8/layout/orgChart1"/>
    <dgm:cxn modelId="{422915FF-37CF-4F53-8259-E3A07CC8DF4F}" type="presParOf" srcId="{88E74CB9-3505-4BBE-A3F4-EEF2A880F828}" destId="{4B1EB7C3-0A30-4277-8E6F-B51FB81824D6}" srcOrd="1" destOrd="0" presId="urn:microsoft.com/office/officeart/2005/8/layout/orgChart1"/>
    <dgm:cxn modelId="{50127BD6-64C1-43BA-80BC-BED00D917692}" type="presParOf" srcId="{514DC2D7-7923-4C2F-973D-076D3B7787AB}" destId="{71C8A2B2-FB53-4C76-B053-3DF640A68FC5}" srcOrd="1" destOrd="0" presId="urn:microsoft.com/office/officeart/2005/8/layout/orgChart1"/>
    <dgm:cxn modelId="{E2860D9C-C943-4875-AD2F-63082D09F094}" type="presParOf" srcId="{514DC2D7-7923-4C2F-973D-076D3B7787AB}" destId="{2E48C108-B61E-41E9-B05C-E5BD6148EC05}" srcOrd="2" destOrd="0" presId="urn:microsoft.com/office/officeart/2005/8/layout/orgChart1"/>
    <dgm:cxn modelId="{E935C298-4A35-4180-8CC3-B4D483D8EC79}" type="presParOf" srcId="{7C58DAC4-65D0-4CAA-B9EB-BCE0F54C9744}" destId="{1681B96C-618C-4049-8D48-4BD038CFFC07}" srcOrd="12" destOrd="0" presId="urn:microsoft.com/office/officeart/2005/8/layout/orgChart1"/>
    <dgm:cxn modelId="{37366BE7-81BC-4F12-B665-80CC7663CAB4}" type="presParOf" srcId="{7C58DAC4-65D0-4CAA-B9EB-BCE0F54C9744}" destId="{AD094A10-69D0-49B2-942B-A810813E9899}" srcOrd="13" destOrd="0" presId="urn:microsoft.com/office/officeart/2005/8/layout/orgChart1"/>
    <dgm:cxn modelId="{40116B6F-0C7B-4720-AC7F-4AF0F6161F32}" type="presParOf" srcId="{AD094A10-69D0-49B2-942B-A810813E9899}" destId="{44E493D2-DF61-47D1-B4E6-A57C1204DBCA}" srcOrd="0" destOrd="0" presId="urn:microsoft.com/office/officeart/2005/8/layout/orgChart1"/>
    <dgm:cxn modelId="{6D8E6290-3194-4815-9515-6A2971B00FBE}" type="presParOf" srcId="{44E493D2-DF61-47D1-B4E6-A57C1204DBCA}" destId="{64BCF874-BB4F-48B0-BE27-87EC8A7CC5E1}" srcOrd="0" destOrd="0" presId="urn:microsoft.com/office/officeart/2005/8/layout/orgChart1"/>
    <dgm:cxn modelId="{09F5486F-F0B9-4F7C-9935-AB9E16A5BB63}" type="presParOf" srcId="{44E493D2-DF61-47D1-B4E6-A57C1204DBCA}" destId="{8F665C6E-4711-422F-9F23-CEF5D5C2B5B6}" srcOrd="1" destOrd="0" presId="urn:microsoft.com/office/officeart/2005/8/layout/orgChart1"/>
    <dgm:cxn modelId="{0F3BB45C-C809-44BA-8702-73BDF3CC41DD}" type="presParOf" srcId="{AD094A10-69D0-49B2-942B-A810813E9899}" destId="{8207E4CE-15F0-420C-8737-C4443E23C9DC}" srcOrd="1" destOrd="0" presId="urn:microsoft.com/office/officeart/2005/8/layout/orgChart1"/>
    <dgm:cxn modelId="{74725540-43A1-4441-AE14-7A3CCD01EC16}" type="presParOf" srcId="{AD094A10-69D0-49B2-942B-A810813E9899}" destId="{BB50D097-508F-41A1-99DF-7D36C9B43672}" srcOrd="2" destOrd="0" presId="urn:microsoft.com/office/officeart/2005/8/layout/orgChart1"/>
    <dgm:cxn modelId="{99233595-CD70-4FC8-8A2D-48C7EA170305}" type="presParOf" srcId="{7C58DAC4-65D0-4CAA-B9EB-BCE0F54C9744}" destId="{4EBA2365-525C-41FE-9AC8-99DF4F2D291B}" srcOrd="14" destOrd="0" presId="urn:microsoft.com/office/officeart/2005/8/layout/orgChart1"/>
    <dgm:cxn modelId="{124CF6A0-5355-49C1-B6DB-5B70CA1D1394}" type="presParOf" srcId="{7C58DAC4-65D0-4CAA-B9EB-BCE0F54C9744}" destId="{61A5488D-FCE3-4964-9F3B-84A2D28F866B}" srcOrd="15" destOrd="0" presId="urn:microsoft.com/office/officeart/2005/8/layout/orgChart1"/>
    <dgm:cxn modelId="{503EAC1D-B772-4084-B43D-7CF2189422E6}" type="presParOf" srcId="{61A5488D-FCE3-4964-9F3B-84A2D28F866B}" destId="{01EBF631-3DD1-49FA-BB5F-F94022D6EABB}" srcOrd="0" destOrd="0" presId="urn:microsoft.com/office/officeart/2005/8/layout/orgChart1"/>
    <dgm:cxn modelId="{9A008B11-7004-437F-8EB9-B286AA3496DA}" type="presParOf" srcId="{01EBF631-3DD1-49FA-BB5F-F94022D6EABB}" destId="{488986BC-CB83-41FC-8828-41F15E68EDD4}" srcOrd="0" destOrd="0" presId="urn:microsoft.com/office/officeart/2005/8/layout/orgChart1"/>
    <dgm:cxn modelId="{49059CA5-943A-4036-8DA6-0E3C05F2095B}" type="presParOf" srcId="{01EBF631-3DD1-49FA-BB5F-F94022D6EABB}" destId="{C82963C0-C49A-4EE2-A02C-E5BBD5B93800}" srcOrd="1" destOrd="0" presId="urn:microsoft.com/office/officeart/2005/8/layout/orgChart1"/>
    <dgm:cxn modelId="{AAE103C2-3328-49BE-8161-B477B1862FB2}" type="presParOf" srcId="{61A5488D-FCE3-4964-9F3B-84A2D28F866B}" destId="{00128C24-2F73-4829-A9DB-4C710FDC99EA}" srcOrd="1" destOrd="0" presId="urn:microsoft.com/office/officeart/2005/8/layout/orgChart1"/>
    <dgm:cxn modelId="{86715F60-D832-49BC-B014-A1B7C2914401}" type="presParOf" srcId="{61A5488D-FCE3-4964-9F3B-84A2D28F866B}" destId="{1C2CA849-7556-4976-8767-825EB5B80D73}" srcOrd="2" destOrd="0" presId="urn:microsoft.com/office/officeart/2005/8/layout/orgChart1"/>
    <dgm:cxn modelId="{B1E22E54-E715-4CBE-8A67-8810B19232B6}" type="presParOf" srcId="{7C58DAC4-65D0-4CAA-B9EB-BCE0F54C9744}" destId="{B19C350C-8128-4407-AE6B-CBE38BB96319}" srcOrd="16" destOrd="0" presId="urn:microsoft.com/office/officeart/2005/8/layout/orgChart1"/>
    <dgm:cxn modelId="{C0497EB5-657F-409F-93DF-A6A6BC417DAF}" type="presParOf" srcId="{7C58DAC4-65D0-4CAA-B9EB-BCE0F54C9744}" destId="{F74E6972-EDBA-4532-9152-D27FEF0E82FB}" srcOrd="17" destOrd="0" presId="urn:microsoft.com/office/officeart/2005/8/layout/orgChart1"/>
    <dgm:cxn modelId="{033FD748-7F9A-41E4-AADD-0E3DF9BCC68F}" type="presParOf" srcId="{F74E6972-EDBA-4532-9152-D27FEF0E82FB}" destId="{921001B1-788F-4A4C-8648-6E83FB6311A7}" srcOrd="0" destOrd="0" presId="urn:microsoft.com/office/officeart/2005/8/layout/orgChart1"/>
    <dgm:cxn modelId="{7BB46000-E487-47B4-8EF3-C5AC460046D3}" type="presParOf" srcId="{921001B1-788F-4A4C-8648-6E83FB6311A7}" destId="{03E79697-58D8-49FB-883A-E326AB0867A9}" srcOrd="0" destOrd="0" presId="urn:microsoft.com/office/officeart/2005/8/layout/orgChart1"/>
    <dgm:cxn modelId="{94D025DE-35BB-4D68-93C2-33376D137C3B}" type="presParOf" srcId="{921001B1-788F-4A4C-8648-6E83FB6311A7}" destId="{E165D9D1-D364-4E9E-9953-C4E9888534ED}" srcOrd="1" destOrd="0" presId="urn:microsoft.com/office/officeart/2005/8/layout/orgChart1"/>
    <dgm:cxn modelId="{A7880CBD-6B40-4418-8A9E-EDFB9C1E2027}" type="presParOf" srcId="{F74E6972-EDBA-4532-9152-D27FEF0E82FB}" destId="{FFE0938E-86B6-4139-8603-BFC602295240}" srcOrd="1" destOrd="0" presId="urn:microsoft.com/office/officeart/2005/8/layout/orgChart1"/>
    <dgm:cxn modelId="{B39C699B-C4CF-41C8-BE7F-5BC183A537E2}" type="presParOf" srcId="{F74E6972-EDBA-4532-9152-D27FEF0E82FB}" destId="{C7365B11-D150-4C49-8996-63947A7E0BC5}" srcOrd="2" destOrd="0" presId="urn:microsoft.com/office/officeart/2005/8/layout/orgChart1"/>
    <dgm:cxn modelId="{EDA4A4CE-35B6-4333-A213-229C52434B5E}" type="presParOf" srcId="{7C58DAC4-65D0-4CAA-B9EB-BCE0F54C9744}" destId="{FFC7C8D4-DE69-4F1D-B748-C4ACB3BB13DE}" srcOrd="18" destOrd="0" presId="urn:microsoft.com/office/officeart/2005/8/layout/orgChart1"/>
    <dgm:cxn modelId="{C6AC188B-5C96-4503-9830-E03B053BB9F3}" type="presParOf" srcId="{7C58DAC4-65D0-4CAA-B9EB-BCE0F54C9744}" destId="{CD4F2C13-744B-4554-B8D8-E20B465E7DC0}" srcOrd="19" destOrd="0" presId="urn:microsoft.com/office/officeart/2005/8/layout/orgChart1"/>
    <dgm:cxn modelId="{DD884E5B-4E9F-4B75-8DEE-D45D0E7562C6}" type="presParOf" srcId="{CD4F2C13-744B-4554-B8D8-E20B465E7DC0}" destId="{E404EB6B-2B4C-4FA9-A57B-0D3D024F6F43}" srcOrd="0" destOrd="0" presId="urn:microsoft.com/office/officeart/2005/8/layout/orgChart1"/>
    <dgm:cxn modelId="{0E50E518-C9B5-412E-B25D-10FAA4AB3975}" type="presParOf" srcId="{E404EB6B-2B4C-4FA9-A57B-0D3D024F6F43}" destId="{BDBF5592-A795-4E62-A348-E6F2271CF40B}" srcOrd="0" destOrd="0" presId="urn:microsoft.com/office/officeart/2005/8/layout/orgChart1"/>
    <dgm:cxn modelId="{3E0BEB08-F87B-4DEA-B9CE-C5B4D773746D}" type="presParOf" srcId="{E404EB6B-2B4C-4FA9-A57B-0D3D024F6F43}" destId="{FC1FF646-6BF8-43FC-A984-91AE5BD49654}" srcOrd="1" destOrd="0" presId="urn:microsoft.com/office/officeart/2005/8/layout/orgChart1"/>
    <dgm:cxn modelId="{77C3A312-652B-45DC-9C0C-BC3D29517065}" type="presParOf" srcId="{CD4F2C13-744B-4554-B8D8-E20B465E7DC0}" destId="{62D9FBA0-B94C-4F67-92D6-6FD4868850D9}" srcOrd="1" destOrd="0" presId="urn:microsoft.com/office/officeart/2005/8/layout/orgChart1"/>
    <dgm:cxn modelId="{AB0519E2-269E-4FA0-9614-3E2FB75D101B}" type="presParOf" srcId="{CD4F2C13-744B-4554-B8D8-E20B465E7DC0}" destId="{2FCCF8CA-BEC6-416A-B21E-FA94BD716C2F}" srcOrd="2" destOrd="0" presId="urn:microsoft.com/office/officeart/2005/8/layout/orgChart1"/>
    <dgm:cxn modelId="{C4ACE5CB-00A6-42A9-A568-3F3D9A1D98B3}" type="presParOf" srcId="{4BFD6D2E-1C70-4E3B-9B09-C3E1EA938AFF}" destId="{AED6EA3B-F882-47BF-9F2E-1E82158E09E5}" srcOrd="2" destOrd="0" presId="urn:microsoft.com/office/officeart/2005/8/layout/orgChart1"/>
    <dgm:cxn modelId="{B1AF50B2-F744-4352-B7BE-154B4E662F8D}" type="presParOf" srcId="{44A532E9-E57E-4F42-BCA2-5936738C1C71}" destId="{6DD0FE0D-694E-4934-9C09-1CDCA137B82F}" srcOrd="10" destOrd="0" presId="urn:microsoft.com/office/officeart/2005/8/layout/orgChart1"/>
    <dgm:cxn modelId="{3F871151-6452-4743-9D75-774F2CDEE51E}" type="presParOf" srcId="{44A532E9-E57E-4F42-BCA2-5936738C1C71}" destId="{447DBA25-24D5-4FF4-9F38-976A3B8FB2CA}" srcOrd="11" destOrd="0" presId="urn:microsoft.com/office/officeart/2005/8/layout/orgChart1"/>
    <dgm:cxn modelId="{6415EDD8-14DF-4074-B709-56CB93ABE13D}" type="presParOf" srcId="{447DBA25-24D5-4FF4-9F38-976A3B8FB2CA}" destId="{EF431AC0-3700-4BF9-B566-C9BE488F57F1}" srcOrd="0" destOrd="0" presId="urn:microsoft.com/office/officeart/2005/8/layout/orgChart1"/>
    <dgm:cxn modelId="{47FA42BA-A24D-4C71-8CAC-0A6F7F8367C2}" type="presParOf" srcId="{EF431AC0-3700-4BF9-B566-C9BE488F57F1}" destId="{B8D7CD46-75D9-433B-8F4E-BA6598BF1F23}" srcOrd="0" destOrd="0" presId="urn:microsoft.com/office/officeart/2005/8/layout/orgChart1"/>
    <dgm:cxn modelId="{A839BDB3-86BD-43E5-8824-C91E4234B2AD}" type="presParOf" srcId="{EF431AC0-3700-4BF9-B566-C9BE488F57F1}" destId="{EFEBB7DA-207A-4247-B1F7-5685FD0914A4}" srcOrd="1" destOrd="0" presId="urn:microsoft.com/office/officeart/2005/8/layout/orgChart1"/>
    <dgm:cxn modelId="{C7C595A0-689F-406E-AC2A-21103BD1091A}" type="presParOf" srcId="{447DBA25-24D5-4FF4-9F38-976A3B8FB2CA}" destId="{03DCD7BB-D950-44B2-9496-E80E9686ECBD}" srcOrd="1" destOrd="0" presId="urn:microsoft.com/office/officeart/2005/8/layout/orgChart1"/>
    <dgm:cxn modelId="{59E203C8-D633-4844-8105-F4B17FA4A60F}" type="presParOf" srcId="{03DCD7BB-D950-44B2-9496-E80E9686ECBD}" destId="{C9CD0585-B23A-4366-B3C3-3B15F2F0FB12}" srcOrd="0" destOrd="0" presId="urn:microsoft.com/office/officeart/2005/8/layout/orgChart1"/>
    <dgm:cxn modelId="{2666CA40-849E-4715-8803-C54D855990B3}" type="presParOf" srcId="{03DCD7BB-D950-44B2-9496-E80E9686ECBD}" destId="{E0BC3748-10C5-4DF7-8814-C3B98D79FE1E}" srcOrd="1" destOrd="0" presId="urn:microsoft.com/office/officeart/2005/8/layout/orgChart1"/>
    <dgm:cxn modelId="{660E19E9-CE1C-460A-899F-B2D69BF53187}" type="presParOf" srcId="{E0BC3748-10C5-4DF7-8814-C3B98D79FE1E}" destId="{3F7A8890-EDCD-4DD2-B448-25FD014C2DEB}" srcOrd="0" destOrd="0" presId="urn:microsoft.com/office/officeart/2005/8/layout/orgChart1"/>
    <dgm:cxn modelId="{FED7A05A-E045-495A-9206-5203A34C58A3}" type="presParOf" srcId="{3F7A8890-EDCD-4DD2-B448-25FD014C2DEB}" destId="{3037D3F1-92B8-487F-8E93-7C3039C0BA78}" srcOrd="0" destOrd="0" presId="urn:microsoft.com/office/officeart/2005/8/layout/orgChart1"/>
    <dgm:cxn modelId="{39DC6DF6-245C-4098-9FC1-4181AFCCE4AB}" type="presParOf" srcId="{3F7A8890-EDCD-4DD2-B448-25FD014C2DEB}" destId="{6484B0D5-67D1-40D1-823C-C4F7B738C60D}" srcOrd="1" destOrd="0" presId="urn:microsoft.com/office/officeart/2005/8/layout/orgChart1"/>
    <dgm:cxn modelId="{F9525A42-D61F-4FC6-AB70-BCF0E831541C}" type="presParOf" srcId="{E0BC3748-10C5-4DF7-8814-C3B98D79FE1E}" destId="{E28F97CC-7314-449B-BF50-32DB7DA05CCD}" srcOrd="1" destOrd="0" presId="urn:microsoft.com/office/officeart/2005/8/layout/orgChart1"/>
    <dgm:cxn modelId="{E0A981C9-D329-4D40-ACAA-EBFF2E874975}" type="presParOf" srcId="{E0BC3748-10C5-4DF7-8814-C3B98D79FE1E}" destId="{788D2520-4337-41BD-9856-04689A39B7C9}" srcOrd="2" destOrd="0" presId="urn:microsoft.com/office/officeart/2005/8/layout/orgChart1"/>
    <dgm:cxn modelId="{B1FDC8F3-AEB8-443C-9E56-2C8ABEC3981B}" type="presParOf" srcId="{03DCD7BB-D950-44B2-9496-E80E9686ECBD}" destId="{B65999C2-0C97-489B-8471-E72AB12537BA}" srcOrd="2" destOrd="0" presId="urn:microsoft.com/office/officeart/2005/8/layout/orgChart1"/>
    <dgm:cxn modelId="{7A936E59-5E0F-4E53-B10E-43BDC5FF6C2C}" type="presParOf" srcId="{03DCD7BB-D950-44B2-9496-E80E9686ECBD}" destId="{C1B8B1C7-77D4-49BE-9B55-A0A78E8714BC}" srcOrd="3" destOrd="0" presId="urn:microsoft.com/office/officeart/2005/8/layout/orgChart1"/>
    <dgm:cxn modelId="{4DE0C4EF-FF95-401A-9043-72C224920BE2}" type="presParOf" srcId="{C1B8B1C7-77D4-49BE-9B55-A0A78E8714BC}" destId="{F8F40A1C-54BA-426E-8BA8-A71270F36C18}" srcOrd="0" destOrd="0" presId="urn:microsoft.com/office/officeart/2005/8/layout/orgChart1"/>
    <dgm:cxn modelId="{47CE8483-29A9-4724-B064-EC8CF015376A}" type="presParOf" srcId="{F8F40A1C-54BA-426E-8BA8-A71270F36C18}" destId="{140719FA-B2D2-42D2-A055-C0D22C0381F7}" srcOrd="0" destOrd="0" presId="urn:microsoft.com/office/officeart/2005/8/layout/orgChart1"/>
    <dgm:cxn modelId="{119025D3-4C4B-4F29-96AA-A7B26783CF9B}" type="presParOf" srcId="{F8F40A1C-54BA-426E-8BA8-A71270F36C18}" destId="{A949BDAE-9B4C-4D13-A28E-6C548ED15891}" srcOrd="1" destOrd="0" presId="urn:microsoft.com/office/officeart/2005/8/layout/orgChart1"/>
    <dgm:cxn modelId="{EBC4B41F-A7ED-44A3-8220-F13E50E19BEB}" type="presParOf" srcId="{C1B8B1C7-77D4-49BE-9B55-A0A78E8714BC}" destId="{F2157F78-86A1-4AF6-8607-0A3072428C05}" srcOrd="1" destOrd="0" presId="urn:microsoft.com/office/officeart/2005/8/layout/orgChart1"/>
    <dgm:cxn modelId="{1B370A26-FB5F-426A-9D5B-BCA34FB37441}" type="presParOf" srcId="{C1B8B1C7-77D4-49BE-9B55-A0A78E8714BC}" destId="{1D4E3B31-0B1E-4DD2-B719-300939E44D83}" srcOrd="2" destOrd="0" presId="urn:microsoft.com/office/officeart/2005/8/layout/orgChart1"/>
    <dgm:cxn modelId="{31222D30-B4D0-462B-8D2C-ADBAC5F42C5E}" type="presParOf" srcId="{03DCD7BB-D950-44B2-9496-E80E9686ECBD}" destId="{AD75FDE2-BB02-48D9-BD05-AD2CC9E280D4}" srcOrd="4" destOrd="0" presId="urn:microsoft.com/office/officeart/2005/8/layout/orgChart1"/>
    <dgm:cxn modelId="{D55F76F8-F0C4-40A9-91DC-BA6842D930D7}" type="presParOf" srcId="{03DCD7BB-D950-44B2-9496-E80E9686ECBD}" destId="{38EBBB26-D026-4686-9F0A-E6E5F61916BC}" srcOrd="5" destOrd="0" presId="urn:microsoft.com/office/officeart/2005/8/layout/orgChart1"/>
    <dgm:cxn modelId="{DE985333-6338-4DBD-AF0D-5C55233EE403}" type="presParOf" srcId="{38EBBB26-D026-4686-9F0A-E6E5F61916BC}" destId="{57F4437E-A6CA-4979-BA25-99077E843AC1}" srcOrd="0" destOrd="0" presId="urn:microsoft.com/office/officeart/2005/8/layout/orgChart1"/>
    <dgm:cxn modelId="{4FF0059F-7FD2-404D-82FD-B1A60830C72D}" type="presParOf" srcId="{57F4437E-A6CA-4979-BA25-99077E843AC1}" destId="{4182DFA4-1CF3-45AD-B4E8-863E72F755A7}" srcOrd="0" destOrd="0" presId="urn:microsoft.com/office/officeart/2005/8/layout/orgChart1"/>
    <dgm:cxn modelId="{5DFEAD33-DCAD-4C69-A413-13CC0B3F82E0}" type="presParOf" srcId="{57F4437E-A6CA-4979-BA25-99077E843AC1}" destId="{19B47A1A-95A6-4829-BFFD-D117D2673263}" srcOrd="1" destOrd="0" presId="urn:microsoft.com/office/officeart/2005/8/layout/orgChart1"/>
    <dgm:cxn modelId="{C7291815-9493-479C-A101-8F918BB27267}" type="presParOf" srcId="{38EBBB26-D026-4686-9F0A-E6E5F61916BC}" destId="{D6059150-FE91-418B-BBB3-81AD31F74476}" srcOrd="1" destOrd="0" presId="urn:microsoft.com/office/officeart/2005/8/layout/orgChart1"/>
    <dgm:cxn modelId="{4A8F8842-E616-4C42-9E71-7C935E9BA491}" type="presParOf" srcId="{38EBBB26-D026-4686-9F0A-E6E5F61916BC}" destId="{006C9193-7A02-4985-8760-C77E362E4FE4}" srcOrd="2" destOrd="0" presId="urn:microsoft.com/office/officeart/2005/8/layout/orgChart1"/>
    <dgm:cxn modelId="{995D5A1A-C5BF-48B1-A121-2CA458F83A7B}" type="presParOf" srcId="{03DCD7BB-D950-44B2-9496-E80E9686ECBD}" destId="{1D9B82DF-A2D0-4841-BC17-E1532E8DA880}" srcOrd="6" destOrd="0" presId="urn:microsoft.com/office/officeart/2005/8/layout/orgChart1"/>
    <dgm:cxn modelId="{A87A3A10-7A85-41C5-BB3C-FBFF5651E1CD}" type="presParOf" srcId="{03DCD7BB-D950-44B2-9496-E80E9686ECBD}" destId="{80FD4B1B-7C7C-4995-A058-1B1A6EA10411}" srcOrd="7" destOrd="0" presId="urn:microsoft.com/office/officeart/2005/8/layout/orgChart1"/>
    <dgm:cxn modelId="{CFB577FE-DAC9-439E-8F7E-FA332D2AA196}" type="presParOf" srcId="{80FD4B1B-7C7C-4995-A058-1B1A6EA10411}" destId="{CD3ADFEF-8C29-4E54-88AB-696B7F349164}" srcOrd="0" destOrd="0" presId="urn:microsoft.com/office/officeart/2005/8/layout/orgChart1"/>
    <dgm:cxn modelId="{CEA12EC8-551A-45BA-A585-0161433092EF}" type="presParOf" srcId="{CD3ADFEF-8C29-4E54-88AB-696B7F349164}" destId="{25CCDF73-6971-4E7B-9960-664F6D2E122B}" srcOrd="0" destOrd="0" presId="urn:microsoft.com/office/officeart/2005/8/layout/orgChart1"/>
    <dgm:cxn modelId="{7CB0AB74-C405-4760-A1AA-E0E9276071D8}" type="presParOf" srcId="{CD3ADFEF-8C29-4E54-88AB-696B7F349164}" destId="{A4AFF765-15C6-46A7-AD31-F7206EE7D367}" srcOrd="1" destOrd="0" presId="urn:microsoft.com/office/officeart/2005/8/layout/orgChart1"/>
    <dgm:cxn modelId="{93302AC3-8C41-44B6-A788-902C2D670E8E}" type="presParOf" srcId="{80FD4B1B-7C7C-4995-A058-1B1A6EA10411}" destId="{0BC8770B-5F11-43DB-8880-37E39E79675B}" srcOrd="1" destOrd="0" presId="urn:microsoft.com/office/officeart/2005/8/layout/orgChart1"/>
    <dgm:cxn modelId="{B4BA3FC0-B88D-47DE-AEDB-BFA0AB95354E}" type="presParOf" srcId="{80FD4B1B-7C7C-4995-A058-1B1A6EA10411}" destId="{CD2052C5-8D39-4CC6-B3F9-01B765BC4627}" srcOrd="2" destOrd="0" presId="urn:microsoft.com/office/officeart/2005/8/layout/orgChart1"/>
    <dgm:cxn modelId="{E995C654-9B9A-464E-978A-2F59387DB4D9}" type="presParOf" srcId="{03DCD7BB-D950-44B2-9496-E80E9686ECBD}" destId="{ACF7492A-A319-4095-BC82-F78A0D91F7D7}" srcOrd="8" destOrd="0" presId="urn:microsoft.com/office/officeart/2005/8/layout/orgChart1"/>
    <dgm:cxn modelId="{DC1C4FB3-60B6-43DE-9AD9-F887453C0572}" type="presParOf" srcId="{03DCD7BB-D950-44B2-9496-E80E9686ECBD}" destId="{959311CC-2F07-4A69-8EDA-62AD00D89779}" srcOrd="9" destOrd="0" presId="urn:microsoft.com/office/officeart/2005/8/layout/orgChart1"/>
    <dgm:cxn modelId="{7544D5CB-DDFD-48B9-AE43-C2F938B2B346}" type="presParOf" srcId="{959311CC-2F07-4A69-8EDA-62AD00D89779}" destId="{6142DF49-0A71-4727-A0EC-F44C88330DA1}" srcOrd="0" destOrd="0" presId="urn:microsoft.com/office/officeart/2005/8/layout/orgChart1"/>
    <dgm:cxn modelId="{17BBA296-3199-47A9-92B2-A88E8564681B}" type="presParOf" srcId="{6142DF49-0A71-4727-A0EC-F44C88330DA1}" destId="{C74F74FB-E4CE-45E2-A0D0-D6D14569A942}" srcOrd="0" destOrd="0" presId="urn:microsoft.com/office/officeart/2005/8/layout/orgChart1"/>
    <dgm:cxn modelId="{CB65CD81-743E-4B68-A91B-B4DCE0143523}" type="presParOf" srcId="{6142DF49-0A71-4727-A0EC-F44C88330DA1}" destId="{A2FC2450-AD14-429B-8EC3-DC84D3684CD6}" srcOrd="1" destOrd="0" presId="urn:microsoft.com/office/officeart/2005/8/layout/orgChart1"/>
    <dgm:cxn modelId="{8322F6C6-3519-4404-BFEA-0DDFA7D82833}" type="presParOf" srcId="{959311CC-2F07-4A69-8EDA-62AD00D89779}" destId="{A6E11973-0056-4404-86F0-2A426B54EE3D}" srcOrd="1" destOrd="0" presId="urn:microsoft.com/office/officeart/2005/8/layout/orgChart1"/>
    <dgm:cxn modelId="{87AA5778-EA37-482C-9D73-07F76097752E}" type="presParOf" srcId="{959311CC-2F07-4A69-8EDA-62AD00D89779}" destId="{866820E6-9B0C-49A7-BBC4-1D2E030A5305}" srcOrd="2" destOrd="0" presId="urn:microsoft.com/office/officeart/2005/8/layout/orgChart1"/>
    <dgm:cxn modelId="{85BBB410-D5E2-4D8D-9BE0-CEC3E82F7436}" type="presParOf" srcId="{03DCD7BB-D950-44B2-9496-E80E9686ECBD}" destId="{0171F4D1-3D95-4B14-A96E-24B51F37F47B}" srcOrd="10" destOrd="0" presId="urn:microsoft.com/office/officeart/2005/8/layout/orgChart1"/>
    <dgm:cxn modelId="{376E83B2-B4C9-4A13-B7F5-CAF43C399708}" type="presParOf" srcId="{03DCD7BB-D950-44B2-9496-E80E9686ECBD}" destId="{1EFF0B07-66D1-475E-9A0F-44B2D27894E4}" srcOrd="11" destOrd="0" presId="urn:microsoft.com/office/officeart/2005/8/layout/orgChart1"/>
    <dgm:cxn modelId="{46198F90-B066-4A70-9274-31853D8E29C8}" type="presParOf" srcId="{1EFF0B07-66D1-475E-9A0F-44B2D27894E4}" destId="{8ED75955-E348-4FD4-BC04-F4A4EB4CEE22}" srcOrd="0" destOrd="0" presId="urn:microsoft.com/office/officeart/2005/8/layout/orgChart1"/>
    <dgm:cxn modelId="{14BD2F12-DF71-405B-AF28-92CE417EAC77}" type="presParOf" srcId="{8ED75955-E348-4FD4-BC04-F4A4EB4CEE22}" destId="{BE85F5DD-647D-45A3-8AF4-25FDFA08B035}" srcOrd="0" destOrd="0" presId="urn:microsoft.com/office/officeart/2005/8/layout/orgChart1"/>
    <dgm:cxn modelId="{BF55B51A-0FEB-4806-B1A7-7B170D32CDE8}" type="presParOf" srcId="{8ED75955-E348-4FD4-BC04-F4A4EB4CEE22}" destId="{828F9000-6808-4E0A-80D7-49A4562F6E46}" srcOrd="1" destOrd="0" presId="urn:microsoft.com/office/officeart/2005/8/layout/orgChart1"/>
    <dgm:cxn modelId="{3AA1F583-94B4-4654-9EA9-846204A0CBF2}" type="presParOf" srcId="{1EFF0B07-66D1-475E-9A0F-44B2D27894E4}" destId="{FA977C77-FEDB-41A8-9791-672C671C0584}" srcOrd="1" destOrd="0" presId="urn:microsoft.com/office/officeart/2005/8/layout/orgChart1"/>
    <dgm:cxn modelId="{96E736FE-9C86-4DF6-AD9E-5421A7ED3FF6}" type="presParOf" srcId="{1EFF0B07-66D1-475E-9A0F-44B2D27894E4}" destId="{6611D6D5-A7CA-4358-9FFD-6985F6A5F23F}" srcOrd="2" destOrd="0" presId="urn:microsoft.com/office/officeart/2005/8/layout/orgChart1"/>
    <dgm:cxn modelId="{D4DB53B4-7CB5-44D1-8A2E-4929AD00C0C9}" type="presParOf" srcId="{03DCD7BB-D950-44B2-9496-E80E9686ECBD}" destId="{0E62EBB4-2831-4639-8030-67FC1BDE3E81}" srcOrd="12" destOrd="0" presId="urn:microsoft.com/office/officeart/2005/8/layout/orgChart1"/>
    <dgm:cxn modelId="{119DE775-8C05-403E-9581-EB4E69CF8B2E}" type="presParOf" srcId="{03DCD7BB-D950-44B2-9496-E80E9686ECBD}" destId="{7852525F-77BC-46AD-84A1-7FC49F7277B3}" srcOrd="13" destOrd="0" presId="urn:microsoft.com/office/officeart/2005/8/layout/orgChart1"/>
    <dgm:cxn modelId="{DDF65BE5-AB53-417B-8486-0D46B804B1DF}" type="presParOf" srcId="{7852525F-77BC-46AD-84A1-7FC49F7277B3}" destId="{B4728DB4-2B33-41BF-84EA-18B8FD14D72A}" srcOrd="0" destOrd="0" presId="urn:microsoft.com/office/officeart/2005/8/layout/orgChart1"/>
    <dgm:cxn modelId="{E6E86F82-7502-4D03-958C-52419CEB7943}" type="presParOf" srcId="{B4728DB4-2B33-41BF-84EA-18B8FD14D72A}" destId="{DC6B5262-62BC-4B01-BD5B-E14F6A114847}" srcOrd="0" destOrd="0" presId="urn:microsoft.com/office/officeart/2005/8/layout/orgChart1"/>
    <dgm:cxn modelId="{5047435D-4264-423F-9B27-DEC41DD229BD}" type="presParOf" srcId="{B4728DB4-2B33-41BF-84EA-18B8FD14D72A}" destId="{BA14458C-411B-46CC-A4B1-C010BB1BD6B2}" srcOrd="1" destOrd="0" presId="urn:microsoft.com/office/officeart/2005/8/layout/orgChart1"/>
    <dgm:cxn modelId="{3F0531D5-A1D4-4B0A-AE1C-19A4F0924DE9}" type="presParOf" srcId="{7852525F-77BC-46AD-84A1-7FC49F7277B3}" destId="{3B2E21FB-7C22-40D6-8DDB-311D72770F4F}" srcOrd="1" destOrd="0" presId="urn:microsoft.com/office/officeart/2005/8/layout/orgChart1"/>
    <dgm:cxn modelId="{5FDED6AF-75F2-4AE6-BE83-F5D8C0F0BA86}" type="presParOf" srcId="{7852525F-77BC-46AD-84A1-7FC49F7277B3}" destId="{06739BBD-9837-4BE6-8DD0-132D7ABEB0F1}" srcOrd="2" destOrd="0" presId="urn:microsoft.com/office/officeart/2005/8/layout/orgChart1"/>
    <dgm:cxn modelId="{0719ABD9-93A7-48B1-85E1-C83DE94E0ADB}" type="presParOf" srcId="{03DCD7BB-D950-44B2-9496-E80E9686ECBD}" destId="{7EDBB7A6-4B97-48A3-8E9B-7F442C16B641}" srcOrd="14" destOrd="0" presId="urn:microsoft.com/office/officeart/2005/8/layout/orgChart1"/>
    <dgm:cxn modelId="{72900307-2904-4EA9-AF32-09AC7C4831E3}" type="presParOf" srcId="{03DCD7BB-D950-44B2-9496-E80E9686ECBD}" destId="{11A5EB3D-9DEC-4AF6-B6AD-B7543F772E30}" srcOrd="15" destOrd="0" presId="urn:microsoft.com/office/officeart/2005/8/layout/orgChart1"/>
    <dgm:cxn modelId="{1860E5CF-7C47-49DB-BA84-CD73D2BCD4D6}" type="presParOf" srcId="{11A5EB3D-9DEC-4AF6-B6AD-B7543F772E30}" destId="{E3FC360A-FE85-47A0-BCD7-4E32E5CE4878}" srcOrd="0" destOrd="0" presId="urn:microsoft.com/office/officeart/2005/8/layout/orgChart1"/>
    <dgm:cxn modelId="{34D15094-50F8-49AA-8A9E-487B796F4892}" type="presParOf" srcId="{E3FC360A-FE85-47A0-BCD7-4E32E5CE4878}" destId="{98E910B9-AF2E-4BBB-BB4E-96FE754025E5}" srcOrd="0" destOrd="0" presId="urn:microsoft.com/office/officeart/2005/8/layout/orgChart1"/>
    <dgm:cxn modelId="{2759404E-DFCB-4DBA-B885-537B94CEDDFD}" type="presParOf" srcId="{E3FC360A-FE85-47A0-BCD7-4E32E5CE4878}" destId="{C9441BE4-1B7E-4838-A702-AF088C4A325A}" srcOrd="1" destOrd="0" presId="urn:microsoft.com/office/officeart/2005/8/layout/orgChart1"/>
    <dgm:cxn modelId="{BCCA20D4-562F-455B-A1AF-D806373722CB}" type="presParOf" srcId="{11A5EB3D-9DEC-4AF6-B6AD-B7543F772E30}" destId="{ABD28302-222F-4C2D-9A61-2A0CA90AF8F8}" srcOrd="1" destOrd="0" presId="urn:microsoft.com/office/officeart/2005/8/layout/orgChart1"/>
    <dgm:cxn modelId="{F9FEE8F3-4C8F-4447-8F52-A158D03E4F17}" type="presParOf" srcId="{11A5EB3D-9DEC-4AF6-B6AD-B7543F772E30}" destId="{E9A090A9-EE37-4AB4-AC88-5408C711178A}" srcOrd="2" destOrd="0" presId="urn:microsoft.com/office/officeart/2005/8/layout/orgChart1"/>
    <dgm:cxn modelId="{83CA96FF-E184-48C7-8DEA-A02ED91CF7EF}" type="presParOf" srcId="{03DCD7BB-D950-44B2-9496-E80E9686ECBD}" destId="{3F90F86F-CF6E-498A-AAFB-51389740D3D0}" srcOrd="16" destOrd="0" presId="urn:microsoft.com/office/officeart/2005/8/layout/orgChart1"/>
    <dgm:cxn modelId="{B2116BD2-6E8B-4A45-9D6B-B5FD101E527E}" type="presParOf" srcId="{03DCD7BB-D950-44B2-9496-E80E9686ECBD}" destId="{104F7D81-145F-4D63-A06C-2D76B55A7305}" srcOrd="17" destOrd="0" presId="urn:microsoft.com/office/officeart/2005/8/layout/orgChart1"/>
    <dgm:cxn modelId="{49E87AC2-64BD-4FCE-801A-9AF1D0BA7AE5}" type="presParOf" srcId="{104F7D81-145F-4D63-A06C-2D76B55A7305}" destId="{727BCA6C-5426-42D0-98A0-0629E879A26F}" srcOrd="0" destOrd="0" presId="urn:microsoft.com/office/officeart/2005/8/layout/orgChart1"/>
    <dgm:cxn modelId="{C88AF358-2FC1-4905-ACBA-B53D9DB41F93}" type="presParOf" srcId="{727BCA6C-5426-42D0-98A0-0629E879A26F}" destId="{797B7CA5-A7CD-4E6C-8FDA-A7C34166AABF}" srcOrd="0" destOrd="0" presId="urn:microsoft.com/office/officeart/2005/8/layout/orgChart1"/>
    <dgm:cxn modelId="{5D1C806A-65A1-4B43-9EED-BAAA2871C17C}" type="presParOf" srcId="{727BCA6C-5426-42D0-98A0-0629E879A26F}" destId="{331CADF0-2109-4407-982E-AD1C2CEFBBCD}" srcOrd="1" destOrd="0" presId="urn:microsoft.com/office/officeart/2005/8/layout/orgChart1"/>
    <dgm:cxn modelId="{634B6202-FB00-4A5D-8F07-85D75527EAA5}" type="presParOf" srcId="{104F7D81-145F-4D63-A06C-2D76B55A7305}" destId="{6929E62D-77BB-4CB1-B85D-D776EEA2ABFC}" srcOrd="1" destOrd="0" presId="urn:microsoft.com/office/officeart/2005/8/layout/orgChart1"/>
    <dgm:cxn modelId="{A3C0EBE0-2E8E-4911-A303-E7133C6929D6}" type="presParOf" srcId="{104F7D81-145F-4D63-A06C-2D76B55A7305}" destId="{37C708E9-0739-4E29-8B8A-CD9FD97D845B}" srcOrd="2" destOrd="0" presId="urn:microsoft.com/office/officeart/2005/8/layout/orgChart1"/>
    <dgm:cxn modelId="{27780D2F-FE53-496A-8FF6-ACDD0C9EAD32}" type="presParOf" srcId="{03DCD7BB-D950-44B2-9496-E80E9686ECBD}" destId="{8A303113-9D53-47AD-B054-F91F117B9622}" srcOrd="18" destOrd="0" presId="urn:microsoft.com/office/officeart/2005/8/layout/orgChart1"/>
    <dgm:cxn modelId="{6CD03CF9-4876-4F25-887F-169AA51DDD9D}" type="presParOf" srcId="{03DCD7BB-D950-44B2-9496-E80E9686ECBD}" destId="{5ECDAD83-89DA-4D9D-B306-26FFB68CD6AC}" srcOrd="19" destOrd="0" presId="urn:microsoft.com/office/officeart/2005/8/layout/orgChart1"/>
    <dgm:cxn modelId="{852D7467-C8A1-405F-8F6B-F4CE1C8AAAB5}" type="presParOf" srcId="{5ECDAD83-89DA-4D9D-B306-26FFB68CD6AC}" destId="{9120FF06-A974-4406-BD45-77EF1411BD5C}" srcOrd="0" destOrd="0" presId="urn:microsoft.com/office/officeart/2005/8/layout/orgChart1"/>
    <dgm:cxn modelId="{B872E005-568B-4850-BB5F-FA7CF3846ED1}" type="presParOf" srcId="{9120FF06-A974-4406-BD45-77EF1411BD5C}" destId="{C2D833B4-B9D4-4420-A1FE-B4D5BCD4FA17}" srcOrd="0" destOrd="0" presId="urn:microsoft.com/office/officeart/2005/8/layout/orgChart1"/>
    <dgm:cxn modelId="{BBE41284-B392-4009-A22A-E39858519EA7}" type="presParOf" srcId="{9120FF06-A974-4406-BD45-77EF1411BD5C}" destId="{07BC7091-7DD9-4F83-A821-D586AD5AFBA9}" srcOrd="1" destOrd="0" presId="urn:microsoft.com/office/officeart/2005/8/layout/orgChart1"/>
    <dgm:cxn modelId="{B641D8D5-1D7C-4028-BC5F-7C7D5B44A952}" type="presParOf" srcId="{5ECDAD83-89DA-4D9D-B306-26FFB68CD6AC}" destId="{1995B60C-0C01-42CF-BD19-91848B700703}" srcOrd="1" destOrd="0" presId="urn:microsoft.com/office/officeart/2005/8/layout/orgChart1"/>
    <dgm:cxn modelId="{A3424BD7-E0A8-4A8C-8C81-F886ABBC4664}" type="presParOf" srcId="{5ECDAD83-89DA-4D9D-B306-26FFB68CD6AC}" destId="{929575B8-B2D1-46D9-8D58-EDE5B814E372}" srcOrd="2" destOrd="0" presId="urn:microsoft.com/office/officeart/2005/8/layout/orgChart1"/>
    <dgm:cxn modelId="{E28D1046-0CE7-494F-BD3B-09ACEA8C4C18}" type="presParOf" srcId="{03DCD7BB-D950-44B2-9496-E80E9686ECBD}" destId="{D2EC4AD2-0E68-43B5-9FE0-61E212253D8B}" srcOrd="20" destOrd="0" presId="urn:microsoft.com/office/officeart/2005/8/layout/orgChart1"/>
    <dgm:cxn modelId="{515B57B5-38B0-496A-9E80-05CA77221980}" type="presParOf" srcId="{03DCD7BB-D950-44B2-9496-E80E9686ECBD}" destId="{07BE2E40-1E7A-4E93-9453-D06D50AC95C3}" srcOrd="21" destOrd="0" presId="urn:microsoft.com/office/officeart/2005/8/layout/orgChart1"/>
    <dgm:cxn modelId="{318E33F2-F566-46D0-92C1-83C80A1DFDCF}" type="presParOf" srcId="{07BE2E40-1E7A-4E93-9453-D06D50AC95C3}" destId="{A56C3E6F-46AB-44B2-9212-2308EAF29D2E}" srcOrd="0" destOrd="0" presId="urn:microsoft.com/office/officeart/2005/8/layout/orgChart1"/>
    <dgm:cxn modelId="{40117018-03DE-42B0-9236-F81BB62719E1}" type="presParOf" srcId="{A56C3E6F-46AB-44B2-9212-2308EAF29D2E}" destId="{112E358F-E162-4352-9CFB-913931A10FBE}" srcOrd="0" destOrd="0" presId="urn:microsoft.com/office/officeart/2005/8/layout/orgChart1"/>
    <dgm:cxn modelId="{84F8F913-9251-43BE-8538-D984701C2EC9}" type="presParOf" srcId="{A56C3E6F-46AB-44B2-9212-2308EAF29D2E}" destId="{13870B1D-C2A2-4F91-9E58-A586158B0B0D}" srcOrd="1" destOrd="0" presId="urn:microsoft.com/office/officeart/2005/8/layout/orgChart1"/>
    <dgm:cxn modelId="{4220B2E6-1D53-4ECC-BB70-DA0D2A1A7737}" type="presParOf" srcId="{07BE2E40-1E7A-4E93-9453-D06D50AC95C3}" destId="{2DD860BE-6A1E-4B2A-A84B-BFD109ACD99F}" srcOrd="1" destOrd="0" presId="urn:microsoft.com/office/officeart/2005/8/layout/orgChart1"/>
    <dgm:cxn modelId="{792458EA-90A5-4F38-9F58-25A9645A1812}" type="presParOf" srcId="{07BE2E40-1E7A-4E93-9453-D06D50AC95C3}" destId="{637D685E-E465-45B8-A679-46179E7BC58C}" srcOrd="2" destOrd="0" presId="urn:microsoft.com/office/officeart/2005/8/layout/orgChart1"/>
    <dgm:cxn modelId="{30125BBD-8333-46EC-83DE-9B440D199A43}" type="presParOf" srcId="{447DBA25-24D5-4FF4-9F38-976A3B8FB2CA}" destId="{B8C3627C-CD72-4678-B567-CEC4B80D8296}" srcOrd="2" destOrd="0" presId="urn:microsoft.com/office/officeart/2005/8/layout/orgChart1"/>
    <dgm:cxn modelId="{D2B79B16-0835-4645-9746-9CDA911A3243}" type="presParOf" srcId="{F2231AAB-26E5-4F42-835B-2BDD2E3F9E1E}" destId="{3FA4414C-D08D-4798-AAAB-DF86F49058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FD50F-2DD9-41AF-8540-A7908FEE3E9A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79D7F-3511-4853-BAB6-10A70132D283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7E982947-71DC-4672-9E9A-BF824A3D9DAB}" type="parTrans" cxnId="{D535AF29-1DB6-4550-A6D3-660FE1402EF7}">
      <dgm:prSet/>
      <dgm:spPr/>
      <dgm:t>
        <a:bodyPr/>
        <a:lstStyle/>
        <a:p>
          <a:endParaRPr lang="en-US"/>
        </a:p>
      </dgm:t>
    </dgm:pt>
    <dgm:pt modelId="{E99FDF19-C409-49A3-82F9-3CB52B242C40}" type="sibTrans" cxnId="{D535AF29-1DB6-4550-A6D3-660FE1402EF7}">
      <dgm:prSet/>
      <dgm:spPr/>
      <dgm:t>
        <a:bodyPr/>
        <a:lstStyle/>
        <a:p>
          <a:endParaRPr lang="en-US"/>
        </a:p>
      </dgm:t>
    </dgm:pt>
    <dgm:pt modelId="{96FF954D-1B54-4266-A768-AA332463C650}">
      <dgm:prSet phldrT="[Text]"/>
      <dgm:spPr/>
      <dgm:t>
        <a:bodyPr/>
        <a:lstStyle/>
        <a:p>
          <a:r>
            <a:rPr lang="en-US" dirty="0"/>
            <a:t>Access to Premier Support </a:t>
          </a:r>
        </a:p>
      </dgm:t>
    </dgm:pt>
    <dgm:pt modelId="{ADA1BE5D-5531-424E-8946-4C701BF80640}" type="parTrans" cxnId="{7B045551-6CB8-4718-BC44-342125B687ED}">
      <dgm:prSet/>
      <dgm:spPr/>
      <dgm:t>
        <a:bodyPr/>
        <a:lstStyle/>
        <a:p>
          <a:endParaRPr lang="en-US"/>
        </a:p>
      </dgm:t>
    </dgm:pt>
    <dgm:pt modelId="{CD7EFFAE-8923-4AB0-A99F-88B0D71435BF}" type="sibTrans" cxnId="{7B045551-6CB8-4718-BC44-342125B687ED}">
      <dgm:prSet/>
      <dgm:spPr/>
      <dgm:t>
        <a:bodyPr/>
        <a:lstStyle/>
        <a:p>
          <a:endParaRPr lang="en-US"/>
        </a:p>
      </dgm:t>
    </dgm:pt>
    <dgm:pt modelId="{9C730207-D69C-4D68-BBC0-E4AC914C3693}">
      <dgm:prSet phldrT="[Text]"/>
      <dgm:spPr/>
      <dgm:t>
        <a:bodyPr/>
        <a:lstStyle/>
        <a:p>
          <a:r>
            <a:rPr lang="en-US" dirty="0"/>
            <a:t>End User Training via ClipTraining tools</a:t>
          </a:r>
        </a:p>
      </dgm:t>
    </dgm:pt>
    <dgm:pt modelId="{3C5FB4E1-DFCF-4720-B028-B1E1091C89FC}" type="parTrans" cxnId="{8BCE17F6-0141-40EA-84B8-373FE8B0E626}">
      <dgm:prSet/>
      <dgm:spPr/>
      <dgm:t>
        <a:bodyPr/>
        <a:lstStyle/>
        <a:p>
          <a:endParaRPr lang="en-US"/>
        </a:p>
      </dgm:t>
    </dgm:pt>
    <dgm:pt modelId="{9493560B-F2EC-4799-936E-FF8044649585}" type="sibTrans" cxnId="{8BCE17F6-0141-40EA-84B8-373FE8B0E626}">
      <dgm:prSet/>
      <dgm:spPr/>
      <dgm:t>
        <a:bodyPr/>
        <a:lstStyle/>
        <a:p>
          <a:endParaRPr lang="en-US"/>
        </a:p>
      </dgm:t>
    </dgm:pt>
    <dgm:pt modelId="{E0A5F86D-B748-4E45-BF34-ECC32FD05A68}">
      <dgm:prSet phldrT="[Text]"/>
      <dgm:spPr/>
      <dgm:t>
        <a:bodyPr/>
        <a:lstStyle/>
        <a:p>
          <a:r>
            <a:rPr lang="en-US" dirty="0"/>
            <a:t>Insights via Clear Report</a:t>
          </a:r>
        </a:p>
      </dgm:t>
    </dgm:pt>
    <dgm:pt modelId="{2F93AA93-05DC-459D-92AF-93BBE0CADDE5}" type="parTrans" cxnId="{89EA1DA7-0490-4A16-AC47-A37B3D1DE249}">
      <dgm:prSet/>
      <dgm:spPr/>
      <dgm:t>
        <a:bodyPr/>
        <a:lstStyle/>
        <a:p>
          <a:endParaRPr lang="en-US"/>
        </a:p>
      </dgm:t>
    </dgm:pt>
    <dgm:pt modelId="{5752A904-24E6-4604-A859-15F7461B620F}" type="sibTrans" cxnId="{89EA1DA7-0490-4A16-AC47-A37B3D1DE249}">
      <dgm:prSet/>
      <dgm:spPr/>
      <dgm:t>
        <a:bodyPr/>
        <a:lstStyle/>
        <a:p>
          <a:endParaRPr lang="en-US"/>
        </a:p>
      </dgm:t>
    </dgm:pt>
    <dgm:pt modelId="{BA22300A-5CDD-4386-8104-02915BFAC27C}">
      <dgm:prSet phldrT="[Text]"/>
      <dgm:spPr/>
      <dgm:t>
        <a:bodyPr/>
        <a:lstStyle/>
        <a:p>
          <a:r>
            <a:rPr lang="en-US" dirty="0"/>
            <a:t>CSP Team </a:t>
          </a:r>
        </a:p>
      </dgm:t>
    </dgm:pt>
    <dgm:pt modelId="{9C820E48-4604-4421-BDEF-3E5709FEA0F7}" type="parTrans" cxnId="{7F8DCBC9-75D0-4F06-B625-F471BE757CD3}">
      <dgm:prSet/>
      <dgm:spPr/>
      <dgm:t>
        <a:bodyPr/>
        <a:lstStyle/>
        <a:p>
          <a:endParaRPr lang="en-US"/>
        </a:p>
      </dgm:t>
    </dgm:pt>
    <dgm:pt modelId="{9033AD64-B4F5-4431-9EA2-6E26894D9019}" type="sibTrans" cxnId="{7F8DCBC9-75D0-4F06-B625-F471BE757CD3}">
      <dgm:prSet/>
      <dgm:spPr/>
      <dgm:t>
        <a:bodyPr/>
        <a:lstStyle/>
        <a:p>
          <a:endParaRPr lang="en-US"/>
        </a:p>
      </dgm:t>
    </dgm:pt>
    <dgm:pt modelId="{55EBC594-4653-47AE-A105-BFB28D86A2C9}" type="pres">
      <dgm:prSet presAssocID="{F0CFD50F-2DD9-41AF-8540-A7908FEE3E9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AADA0E6-9793-4F76-B6CE-0EDF63571E81}" type="pres">
      <dgm:prSet presAssocID="{F0CFD50F-2DD9-41AF-8540-A7908FEE3E9A}" presName="matrix" presStyleCnt="0"/>
      <dgm:spPr/>
    </dgm:pt>
    <dgm:pt modelId="{B873F2FA-5377-4381-8A6C-ABEC28E0680C}" type="pres">
      <dgm:prSet presAssocID="{F0CFD50F-2DD9-41AF-8540-A7908FEE3E9A}" presName="tile1" presStyleLbl="node1" presStyleIdx="0" presStyleCnt="4"/>
      <dgm:spPr/>
    </dgm:pt>
    <dgm:pt modelId="{B8D7F7B1-9660-4398-9942-E4C766580719}" type="pres">
      <dgm:prSet presAssocID="{F0CFD50F-2DD9-41AF-8540-A7908FEE3E9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90EBB6F-30C0-4932-93D2-3CD9642A9C16}" type="pres">
      <dgm:prSet presAssocID="{F0CFD50F-2DD9-41AF-8540-A7908FEE3E9A}" presName="tile2" presStyleLbl="node1" presStyleIdx="1" presStyleCnt="4"/>
      <dgm:spPr/>
    </dgm:pt>
    <dgm:pt modelId="{FAA3F24F-12BD-4638-9702-CF48B74283AD}" type="pres">
      <dgm:prSet presAssocID="{F0CFD50F-2DD9-41AF-8540-A7908FEE3E9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486B02-785D-4B3E-8E12-BE505013FFB8}" type="pres">
      <dgm:prSet presAssocID="{F0CFD50F-2DD9-41AF-8540-A7908FEE3E9A}" presName="tile3" presStyleLbl="node1" presStyleIdx="2" presStyleCnt="4"/>
      <dgm:spPr/>
    </dgm:pt>
    <dgm:pt modelId="{949F54CC-2B5A-4348-B04D-61155E1B60E4}" type="pres">
      <dgm:prSet presAssocID="{F0CFD50F-2DD9-41AF-8540-A7908FEE3E9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D336DC4-9FFF-43C7-BBD4-D1A4DB18FBCE}" type="pres">
      <dgm:prSet presAssocID="{F0CFD50F-2DD9-41AF-8540-A7908FEE3E9A}" presName="tile4" presStyleLbl="node1" presStyleIdx="3" presStyleCnt="4"/>
      <dgm:spPr/>
    </dgm:pt>
    <dgm:pt modelId="{9112C9E2-B18D-48D8-917B-11BB030BD086}" type="pres">
      <dgm:prSet presAssocID="{F0CFD50F-2DD9-41AF-8540-A7908FEE3E9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44A3A0C-D532-4797-88F4-AC98D95627CF}" type="pres">
      <dgm:prSet presAssocID="{F0CFD50F-2DD9-41AF-8540-A7908FEE3E9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2CBF304-3A7B-4C79-B66D-7A63EDDB4169}" type="presOf" srcId="{96FF954D-1B54-4266-A768-AA332463C650}" destId="{B873F2FA-5377-4381-8A6C-ABEC28E0680C}" srcOrd="0" destOrd="0" presId="urn:microsoft.com/office/officeart/2005/8/layout/matrix1"/>
    <dgm:cxn modelId="{D535AF29-1DB6-4550-A6D3-660FE1402EF7}" srcId="{F0CFD50F-2DD9-41AF-8540-A7908FEE3E9A}" destId="{11979D7F-3511-4853-BAB6-10A70132D283}" srcOrd="0" destOrd="0" parTransId="{7E982947-71DC-4672-9E9A-BF824A3D9DAB}" sibTransId="{E99FDF19-C409-49A3-82F9-3CB52B242C40}"/>
    <dgm:cxn modelId="{F04D1336-E022-4144-9DE1-3A049B648F55}" type="presOf" srcId="{9C730207-D69C-4D68-BBC0-E4AC914C3693}" destId="{390EBB6F-30C0-4932-93D2-3CD9642A9C16}" srcOrd="0" destOrd="0" presId="urn:microsoft.com/office/officeart/2005/8/layout/matrix1"/>
    <dgm:cxn modelId="{2E33343A-7490-4D2D-BD20-787F20349D99}" type="presOf" srcId="{11979D7F-3511-4853-BAB6-10A70132D283}" destId="{844A3A0C-D532-4797-88F4-AC98D95627CF}" srcOrd="0" destOrd="0" presId="urn:microsoft.com/office/officeart/2005/8/layout/matrix1"/>
    <dgm:cxn modelId="{F74C0C70-7C81-44BF-BBE2-95581A0D8120}" type="presOf" srcId="{E0A5F86D-B748-4E45-BF34-ECC32FD05A68}" destId="{949F54CC-2B5A-4348-B04D-61155E1B60E4}" srcOrd="1" destOrd="0" presId="urn:microsoft.com/office/officeart/2005/8/layout/matrix1"/>
    <dgm:cxn modelId="{7B045551-6CB8-4718-BC44-342125B687ED}" srcId="{11979D7F-3511-4853-BAB6-10A70132D283}" destId="{96FF954D-1B54-4266-A768-AA332463C650}" srcOrd="0" destOrd="0" parTransId="{ADA1BE5D-5531-424E-8946-4C701BF80640}" sibTransId="{CD7EFFAE-8923-4AB0-A99F-88B0D71435BF}"/>
    <dgm:cxn modelId="{0D34EC7B-5853-47C4-97BE-583AA8327C99}" type="presOf" srcId="{E0A5F86D-B748-4E45-BF34-ECC32FD05A68}" destId="{06486B02-785D-4B3E-8E12-BE505013FFB8}" srcOrd="0" destOrd="0" presId="urn:microsoft.com/office/officeart/2005/8/layout/matrix1"/>
    <dgm:cxn modelId="{9841F393-32DB-43AC-A90F-D83CB2117F7F}" type="presOf" srcId="{BA22300A-5CDD-4386-8104-02915BFAC27C}" destId="{1D336DC4-9FFF-43C7-BBD4-D1A4DB18FBCE}" srcOrd="0" destOrd="0" presId="urn:microsoft.com/office/officeart/2005/8/layout/matrix1"/>
    <dgm:cxn modelId="{89EA1DA7-0490-4A16-AC47-A37B3D1DE249}" srcId="{11979D7F-3511-4853-BAB6-10A70132D283}" destId="{E0A5F86D-B748-4E45-BF34-ECC32FD05A68}" srcOrd="2" destOrd="0" parTransId="{2F93AA93-05DC-459D-92AF-93BBE0CADDE5}" sibTransId="{5752A904-24E6-4604-A859-15F7461B620F}"/>
    <dgm:cxn modelId="{808B00B6-F119-4290-A2C4-A8E1BC8182A4}" type="presOf" srcId="{BA22300A-5CDD-4386-8104-02915BFAC27C}" destId="{9112C9E2-B18D-48D8-917B-11BB030BD086}" srcOrd="1" destOrd="0" presId="urn:microsoft.com/office/officeart/2005/8/layout/matrix1"/>
    <dgm:cxn modelId="{7F8DCBC9-75D0-4F06-B625-F471BE757CD3}" srcId="{11979D7F-3511-4853-BAB6-10A70132D283}" destId="{BA22300A-5CDD-4386-8104-02915BFAC27C}" srcOrd="3" destOrd="0" parTransId="{9C820E48-4604-4421-BDEF-3E5709FEA0F7}" sibTransId="{9033AD64-B4F5-4431-9EA2-6E26894D9019}"/>
    <dgm:cxn modelId="{554F6BD0-1A40-4035-8B34-C73C7A9AED67}" type="presOf" srcId="{96FF954D-1B54-4266-A768-AA332463C650}" destId="{B8D7F7B1-9660-4398-9942-E4C766580719}" srcOrd="1" destOrd="0" presId="urn:microsoft.com/office/officeart/2005/8/layout/matrix1"/>
    <dgm:cxn modelId="{EC9DB1EB-1E29-4D0D-9AAB-C5284337A5FD}" type="presOf" srcId="{9C730207-D69C-4D68-BBC0-E4AC914C3693}" destId="{FAA3F24F-12BD-4638-9702-CF48B74283AD}" srcOrd="1" destOrd="0" presId="urn:microsoft.com/office/officeart/2005/8/layout/matrix1"/>
    <dgm:cxn modelId="{8BCE17F6-0141-40EA-84B8-373FE8B0E626}" srcId="{11979D7F-3511-4853-BAB6-10A70132D283}" destId="{9C730207-D69C-4D68-BBC0-E4AC914C3693}" srcOrd="1" destOrd="0" parTransId="{3C5FB4E1-DFCF-4720-B028-B1E1091C89FC}" sibTransId="{9493560B-F2EC-4799-936E-FF8044649585}"/>
    <dgm:cxn modelId="{B14117FF-400A-4CA6-969A-7BCA1BAFA0ED}" type="presOf" srcId="{F0CFD50F-2DD9-41AF-8540-A7908FEE3E9A}" destId="{55EBC594-4653-47AE-A105-BFB28D86A2C9}" srcOrd="0" destOrd="0" presId="urn:microsoft.com/office/officeart/2005/8/layout/matrix1"/>
    <dgm:cxn modelId="{F0502B49-CC98-413C-90FC-A0BA1030C8AD}" type="presParOf" srcId="{55EBC594-4653-47AE-A105-BFB28D86A2C9}" destId="{8AADA0E6-9793-4F76-B6CE-0EDF63571E81}" srcOrd="0" destOrd="0" presId="urn:microsoft.com/office/officeart/2005/8/layout/matrix1"/>
    <dgm:cxn modelId="{28AC8AF3-99C4-464E-802C-09463F16CBD2}" type="presParOf" srcId="{8AADA0E6-9793-4F76-B6CE-0EDF63571E81}" destId="{B873F2FA-5377-4381-8A6C-ABEC28E0680C}" srcOrd="0" destOrd="0" presId="urn:microsoft.com/office/officeart/2005/8/layout/matrix1"/>
    <dgm:cxn modelId="{760FEC17-FAE9-432D-BAE8-0608B948735A}" type="presParOf" srcId="{8AADA0E6-9793-4F76-B6CE-0EDF63571E81}" destId="{B8D7F7B1-9660-4398-9942-E4C766580719}" srcOrd="1" destOrd="0" presId="urn:microsoft.com/office/officeart/2005/8/layout/matrix1"/>
    <dgm:cxn modelId="{3891A9E8-2017-43A1-B48C-D56170307D50}" type="presParOf" srcId="{8AADA0E6-9793-4F76-B6CE-0EDF63571E81}" destId="{390EBB6F-30C0-4932-93D2-3CD9642A9C16}" srcOrd="2" destOrd="0" presId="urn:microsoft.com/office/officeart/2005/8/layout/matrix1"/>
    <dgm:cxn modelId="{DCDCB84C-32A4-4EAD-BEF9-7D29E95D45E6}" type="presParOf" srcId="{8AADA0E6-9793-4F76-B6CE-0EDF63571E81}" destId="{FAA3F24F-12BD-4638-9702-CF48B74283AD}" srcOrd="3" destOrd="0" presId="urn:microsoft.com/office/officeart/2005/8/layout/matrix1"/>
    <dgm:cxn modelId="{CE6EE29A-4FEC-4C40-A1FA-F0083F05BF88}" type="presParOf" srcId="{8AADA0E6-9793-4F76-B6CE-0EDF63571E81}" destId="{06486B02-785D-4B3E-8E12-BE505013FFB8}" srcOrd="4" destOrd="0" presId="urn:microsoft.com/office/officeart/2005/8/layout/matrix1"/>
    <dgm:cxn modelId="{95ED0786-4DCF-4458-8D56-C744FA68EDFB}" type="presParOf" srcId="{8AADA0E6-9793-4F76-B6CE-0EDF63571E81}" destId="{949F54CC-2B5A-4348-B04D-61155E1B60E4}" srcOrd="5" destOrd="0" presId="urn:microsoft.com/office/officeart/2005/8/layout/matrix1"/>
    <dgm:cxn modelId="{C12DFAB8-C831-469E-A6E8-DBEB60521C94}" type="presParOf" srcId="{8AADA0E6-9793-4F76-B6CE-0EDF63571E81}" destId="{1D336DC4-9FFF-43C7-BBD4-D1A4DB18FBCE}" srcOrd="6" destOrd="0" presId="urn:microsoft.com/office/officeart/2005/8/layout/matrix1"/>
    <dgm:cxn modelId="{0F58FA9C-C7AE-4471-A980-8EDD31284C11}" type="presParOf" srcId="{8AADA0E6-9793-4F76-B6CE-0EDF63571E81}" destId="{9112C9E2-B18D-48D8-917B-11BB030BD086}" srcOrd="7" destOrd="0" presId="urn:microsoft.com/office/officeart/2005/8/layout/matrix1"/>
    <dgm:cxn modelId="{F8C4B487-BA6D-4F2A-87D2-DAB603DF7A5F}" type="presParOf" srcId="{55EBC594-4653-47AE-A105-BFB28D86A2C9}" destId="{844A3A0C-D532-4797-88F4-AC98D95627C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0FC0F-7C66-4FBC-8337-AD88347BAB21}">
      <dsp:nvSpPr>
        <dsp:cNvPr id="0" name=""/>
        <dsp:cNvSpPr/>
      </dsp:nvSpPr>
      <dsp:spPr>
        <a:xfrm>
          <a:off x="2709333" y="0"/>
          <a:ext cx="2709333" cy="1152336"/>
        </a:xfrm>
        <a:prstGeom prst="trapezoid">
          <a:avLst>
            <a:gd name="adj" fmla="val 1175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EOU (Enterprise Customers)</a:t>
          </a:r>
        </a:p>
      </dsp:txBody>
      <dsp:txXfrm>
        <a:off x="2709333" y="0"/>
        <a:ext cx="2709333" cy="1152336"/>
      </dsp:txXfrm>
    </dsp:sp>
    <dsp:sp modelId="{FC4EF9D2-880F-479D-A840-FCA1D42F0BA1}">
      <dsp:nvSpPr>
        <dsp:cNvPr id="0" name=""/>
        <dsp:cNvSpPr/>
      </dsp:nvSpPr>
      <dsp:spPr>
        <a:xfrm>
          <a:off x="1354666" y="1152336"/>
          <a:ext cx="5418666" cy="1152336"/>
        </a:xfrm>
        <a:prstGeom prst="trapezoid">
          <a:avLst>
            <a:gd name="adj" fmla="val 1175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SMC (Mid Sized)</a:t>
          </a:r>
        </a:p>
      </dsp:txBody>
      <dsp:txXfrm>
        <a:off x="2302933" y="1152336"/>
        <a:ext cx="3522133" cy="1152336"/>
      </dsp:txXfrm>
    </dsp:sp>
    <dsp:sp modelId="{D8FFA540-43AD-4AB0-951C-45DB4DA06CCA}">
      <dsp:nvSpPr>
        <dsp:cNvPr id="0" name=""/>
        <dsp:cNvSpPr/>
      </dsp:nvSpPr>
      <dsp:spPr>
        <a:xfrm>
          <a:off x="0" y="2304673"/>
          <a:ext cx="8128000" cy="1152336"/>
        </a:xfrm>
        <a:prstGeom prst="trapezoid">
          <a:avLst>
            <a:gd name="adj" fmla="val 1175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SMB (Unmanaged)</a:t>
          </a:r>
        </a:p>
      </dsp:txBody>
      <dsp:txXfrm>
        <a:off x="1422399" y="2304673"/>
        <a:ext cx="5283200" cy="1152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4AD2-0E68-43B5-9FE0-61E212253D8B}">
      <dsp:nvSpPr>
        <dsp:cNvPr id="0" name=""/>
        <dsp:cNvSpPr/>
      </dsp:nvSpPr>
      <dsp:spPr>
        <a:xfrm>
          <a:off x="6950603" y="821408"/>
          <a:ext cx="101568" cy="5119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9038"/>
              </a:lnTo>
              <a:lnTo>
                <a:pt x="101568" y="5119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03113-9D53-47AD-B054-F91F117B9622}">
      <dsp:nvSpPr>
        <dsp:cNvPr id="0" name=""/>
        <dsp:cNvSpPr/>
      </dsp:nvSpPr>
      <dsp:spPr>
        <a:xfrm>
          <a:off x="6950603" y="821408"/>
          <a:ext cx="101568" cy="463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8282"/>
              </a:lnTo>
              <a:lnTo>
                <a:pt x="101568" y="4638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0F86F-CF6E-498A-AAFB-51389740D3D0}">
      <dsp:nvSpPr>
        <dsp:cNvPr id="0" name=""/>
        <dsp:cNvSpPr/>
      </dsp:nvSpPr>
      <dsp:spPr>
        <a:xfrm>
          <a:off x="6950603" y="821408"/>
          <a:ext cx="101568" cy="4157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25"/>
              </a:lnTo>
              <a:lnTo>
                <a:pt x="101568" y="4157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BB7A6-4B97-48A3-8E9B-7F442C16B641}">
      <dsp:nvSpPr>
        <dsp:cNvPr id="0" name=""/>
        <dsp:cNvSpPr/>
      </dsp:nvSpPr>
      <dsp:spPr>
        <a:xfrm>
          <a:off x="6950603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2EBB4-2831-4639-8030-67FC1BDE3E81}">
      <dsp:nvSpPr>
        <dsp:cNvPr id="0" name=""/>
        <dsp:cNvSpPr/>
      </dsp:nvSpPr>
      <dsp:spPr>
        <a:xfrm>
          <a:off x="6950603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1F4D1-3D95-4B14-A96E-24B51F37F47B}">
      <dsp:nvSpPr>
        <dsp:cNvPr id="0" name=""/>
        <dsp:cNvSpPr/>
      </dsp:nvSpPr>
      <dsp:spPr>
        <a:xfrm>
          <a:off x="6950603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7492A-A319-4095-BC82-F78A0D91F7D7}">
      <dsp:nvSpPr>
        <dsp:cNvPr id="0" name=""/>
        <dsp:cNvSpPr/>
      </dsp:nvSpPr>
      <dsp:spPr>
        <a:xfrm>
          <a:off x="6950603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B82DF-A2D0-4841-BC17-E1532E8DA880}">
      <dsp:nvSpPr>
        <dsp:cNvPr id="0" name=""/>
        <dsp:cNvSpPr/>
      </dsp:nvSpPr>
      <dsp:spPr>
        <a:xfrm>
          <a:off x="6950603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5FDE2-BB02-48D9-BD05-AD2CC9E280D4}">
      <dsp:nvSpPr>
        <dsp:cNvPr id="0" name=""/>
        <dsp:cNvSpPr/>
      </dsp:nvSpPr>
      <dsp:spPr>
        <a:xfrm>
          <a:off x="6950603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999C2-0C97-489B-8471-E72AB12537BA}">
      <dsp:nvSpPr>
        <dsp:cNvPr id="0" name=""/>
        <dsp:cNvSpPr/>
      </dsp:nvSpPr>
      <dsp:spPr>
        <a:xfrm>
          <a:off x="6950603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D0585-B23A-4366-B3C3-3B15F2F0FB12}">
      <dsp:nvSpPr>
        <dsp:cNvPr id="0" name=""/>
        <dsp:cNvSpPr/>
      </dsp:nvSpPr>
      <dsp:spPr>
        <a:xfrm>
          <a:off x="6950603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0FE0D-694E-4934-9C09-1CDCA137B82F}">
      <dsp:nvSpPr>
        <dsp:cNvPr id="0" name=""/>
        <dsp:cNvSpPr/>
      </dsp:nvSpPr>
      <dsp:spPr>
        <a:xfrm>
          <a:off x="5173159" y="340652"/>
          <a:ext cx="2048292" cy="14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7"/>
              </a:lnTo>
              <a:lnTo>
                <a:pt x="2048292" y="71097"/>
              </a:lnTo>
              <a:lnTo>
                <a:pt x="2048292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7C8D4-DE69-4F1D-B748-C4ACB3BB13DE}">
      <dsp:nvSpPr>
        <dsp:cNvPr id="0" name=""/>
        <dsp:cNvSpPr/>
      </dsp:nvSpPr>
      <dsp:spPr>
        <a:xfrm>
          <a:off x="6131286" y="821408"/>
          <a:ext cx="101568" cy="463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8282"/>
              </a:lnTo>
              <a:lnTo>
                <a:pt x="101568" y="4638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C350C-8128-4407-AE6B-CBE38BB96319}">
      <dsp:nvSpPr>
        <dsp:cNvPr id="0" name=""/>
        <dsp:cNvSpPr/>
      </dsp:nvSpPr>
      <dsp:spPr>
        <a:xfrm>
          <a:off x="6131286" y="821408"/>
          <a:ext cx="101568" cy="4157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25"/>
              </a:lnTo>
              <a:lnTo>
                <a:pt x="101568" y="4157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2365-525C-41FE-9AC8-99DF4F2D291B}">
      <dsp:nvSpPr>
        <dsp:cNvPr id="0" name=""/>
        <dsp:cNvSpPr/>
      </dsp:nvSpPr>
      <dsp:spPr>
        <a:xfrm>
          <a:off x="6131286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B96C-618C-4049-8D48-4BD038CFFC07}">
      <dsp:nvSpPr>
        <dsp:cNvPr id="0" name=""/>
        <dsp:cNvSpPr/>
      </dsp:nvSpPr>
      <dsp:spPr>
        <a:xfrm>
          <a:off x="6131286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AA4A-8603-499E-A09F-63C76BF36ADB}">
      <dsp:nvSpPr>
        <dsp:cNvPr id="0" name=""/>
        <dsp:cNvSpPr/>
      </dsp:nvSpPr>
      <dsp:spPr>
        <a:xfrm>
          <a:off x="6131286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D4ADB-2FAC-4B4E-A84F-8ABB6DC64C2F}">
      <dsp:nvSpPr>
        <dsp:cNvPr id="0" name=""/>
        <dsp:cNvSpPr/>
      </dsp:nvSpPr>
      <dsp:spPr>
        <a:xfrm>
          <a:off x="6131286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2292C-89F1-4B64-B541-68BFC5E36C71}">
      <dsp:nvSpPr>
        <dsp:cNvPr id="0" name=""/>
        <dsp:cNvSpPr/>
      </dsp:nvSpPr>
      <dsp:spPr>
        <a:xfrm>
          <a:off x="6131286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9321B-AF0D-4895-BCC2-1757F30D21EC}">
      <dsp:nvSpPr>
        <dsp:cNvPr id="0" name=""/>
        <dsp:cNvSpPr/>
      </dsp:nvSpPr>
      <dsp:spPr>
        <a:xfrm>
          <a:off x="6131286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6AC62-4C57-4C7D-9E71-6305121D95F4}">
      <dsp:nvSpPr>
        <dsp:cNvPr id="0" name=""/>
        <dsp:cNvSpPr/>
      </dsp:nvSpPr>
      <dsp:spPr>
        <a:xfrm>
          <a:off x="6131286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6A863-E172-4EFA-9CAD-3D15FCEE5803}">
      <dsp:nvSpPr>
        <dsp:cNvPr id="0" name=""/>
        <dsp:cNvSpPr/>
      </dsp:nvSpPr>
      <dsp:spPr>
        <a:xfrm>
          <a:off x="6131286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65C07-87D0-4BC2-BDE0-9F25D1197059}">
      <dsp:nvSpPr>
        <dsp:cNvPr id="0" name=""/>
        <dsp:cNvSpPr/>
      </dsp:nvSpPr>
      <dsp:spPr>
        <a:xfrm>
          <a:off x="5173159" y="340652"/>
          <a:ext cx="1228975" cy="14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7"/>
              </a:lnTo>
              <a:lnTo>
                <a:pt x="1228975" y="71097"/>
              </a:lnTo>
              <a:lnTo>
                <a:pt x="1228975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ADBF-F3E6-4343-A5A8-5E15D62FD49B}">
      <dsp:nvSpPr>
        <dsp:cNvPr id="0" name=""/>
        <dsp:cNvSpPr/>
      </dsp:nvSpPr>
      <dsp:spPr>
        <a:xfrm>
          <a:off x="5311969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FA57-3BEF-4B91-9600-47FE7B472C71}">
      <dsp:nvSpPr>
        <dsp:cNvPr id="0" name=""/>
        <dsp:cNvSpPr/>
      </dsp:nvSpPr>
      <dsp:spPr>
        <a:xfrm>
          <a:off x="5311969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075F3-B234-46F8-AB83-D697A19D5DF6}">
      <dsp:nvSpPr>
        <dsp:cNvPr id="0" name=""/>
        <dsp:cNvSpPr/>
      </dsp:nvSpPr>
      <dsp:spPr>
        <a:xfrm>
          <a:off x="5311969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9BC11-2EDC-4E60-887E-0BE18AC166E3}">
      <dsp:nvSpPr>
        <dsp:cNvPr id="0" name=""/>
        <dsp:cNvSpPr/>
      </dsp:nvSpPr>
      <dsp:spPr>
        <a:xfrm>
          <a:off x="5311969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1239D-890B-4727-8225-13E2C4D1B2A7}">
      <dsp:nvSpPr>
        <dsp:cNvPr id="0" name=""/>
        <dsp:cNvSpPr/>
      </dsp:nvSpPr>
      <dsp:spPr>
        <a:xfrm>
          <a:off x="5311969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BAF98-67EE-4DB0-9233-946E0F6C7A83}">
      <dsp:nvSpPr>
        <dsp:cNvPr id="0" name=""/>
        <dsp:cNvSpPr/>
      </dsp:nvSpPr>
      <dsp:spPr>
        <a:xfrm>
          <a:off x="5311969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28E73-F35F-4BC9-BA2D-6942E73DC64F}">
      <dsp:nvSpPr>
        <dsp:cNvPr id="0" name=""/>
        <dsp:cNvSpPr/>
      </dsp:nvSpPr>
      <dsp:spPr>
        <a:xfrm>
          <a:off x="5311969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12D2-2EF3-44D2-B5DA-EC702FAEAC2F}">
      <dsp:nvSpPr>
        <dsp:cNvPr id="0" name=""/>
        <dsp:cNvSpPr/>
      </dsp:nvSpPr>
      <dsp:spPr>
        <a:xfrm>
          <a:off x="5311969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E16C-9418-4D55-8140-4D1A9A9BFE9A}">
      <dsp:nvSpPr>
        <dsp:cNvPr id="0" name=""/>
        <dsp:cNvSpPr/>
      </dsp:nvSpPr>
      <dsp:spPr>
        <a:xfrm>
          <a:off x="5173159" y="340652"/>
          <a:ext cx="409658" cy="14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7"/>
              </a:lnTo>
              <a:lnTo>
                <a:pt x="409658" y="71097"/>
              </a:lnTo>
              <a:lnTo>
                <a:pt x="409658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F4BB2-AC04-4331-9AD2-2BF77D542715}">
      <dsp:nvSpPr>
        <dsp:cNvPr id="0" name=""/>
        <dsp:cNvSpPr/>
      </dsp:nvSpPr>
      <dsp:spPr>
        <a:xfrm>
          <a:off x="4492652" y="821408"/>
          <a:ext cx="101568" cy="4157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25"/>
              </a:lnTo>
              <a:lnTo>
                <a:pt x="101568" y="4157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04133-FE53-48E0-B29F-37D90AB246F5}">
      <dsp:nvSpPr>
        <dsp:cNvPr id="0" name=""/>
        <dsp:cNvSpPr/>
      </dsp:nvSpPr>
      <dsp:spPr>
        <a:xfrm>
          <a:off x="4492652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D839D-191C-44E9-89FE-B059E0350ED6}">
      <dsp:nvSpPr>
        <dsp:cNvPr id="0" name=""/>
        <dsp:cNvSpPr/>
      </dsp:nvSpPr>
      <dsp:spPr>
        <a:xfrm>
          <a:off x="4492652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D2BC2-78AC-456E-B13B-E3EE35F9D819}">
      <dsp:nvSpPr>
        <dsp:cNvPr id="0" name=""/>
        <dsp:cNvSpPr/>
      </dsp:nvSpPr>
      <dsp:spPr>
        <a:xfrm>
          <a:off x="4492652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0D3FF-0E3E-4311-8684-979A07DC0481}">
      <dsp:nvSpPr>
        <dsp:cNvPr id="0" name=""/>
        <dsp:cNvSpPr/>
      </dsp:nvSpPr>
      <dsp:spPr>
        <a:xfrm>
          <a:off x="4492652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44D12-A024-4E8F-9033-9936CB7BA3CD}">
      <dsp:nvSpPr>
        <dsp:cNvPr id="0" name=""/>
        <dsp:cNvSpPr/>
      </dsp:nvSpPr>
      <dsp:spPr>
        <a:xfrm>
          <a:off x="4492652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18CD-8C9E-4672-8CC2-6EE59E30BE61}">
      <dsp:nvSpPr>
        <dsp:cNvPr id="0" name=""/>
        <dsp:cNvSpPr/>
      </dsp:nvSpPr>
      <dsp:spPr>
        <a:xfrm>
          <a:off x="4492652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B00C-41A7-4498-95C1-839B189619E5}">
      <dsp:nvSpPr>
        <dsp:cNvPr id="0" name=""/>
        <dsp:cNvSpPr/>
      </dsp:nvSpPr>
      <dsp:spPr>
        <a:xfrm>
          <a:off x="4492652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F5B04-E531-4077-8582-1323FA769AE9}">
      <dsp:nvSpPr>
        <dsp:cNvPr id="0" name=""/>
        <dsp:cNvSpPr/>
      </dsp:nvSpPr>
      <dsp:spPr>
        <a:xfrm>
          <a:off x="4492652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0206F-6EC5-49EF-A68C-04CEB787A81B}">
      <dsp:nvSpPr>
        <dsp:cNvPr id="0" name=""/>
        <dsp:cNvSpPr/>
      </dsp:nvSpPr>
      <dsp:spPr>
        <a:xfrm>
          <a:off x="4763501" y="340652"/>
          <a:ext cx="409658" cy="142195"/>
        </a:xfrm>
        <a:custGeom>
          <a:avLst/>
          <a:gdLst/>
          <a:ahLst/>
          <a:cxnLst/>
          <a:rect l="0" t="0" r="0" b="0"/>
          <a:pathLst>
            <a:path>
              <a:moveTo>
                <a:pt x="409658" y="0"/>
              </a:moveTo>
              <a:lnTo>
                <a:pt x="409658" y="71097"/>
              </a:lnTo>
              <a:lnTo>
                <a:pt x="0" y="71097"/>
              </a:lnTo>
              <a:lnTo>
                <a:pt x="0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97A1E-6B4B-4115-A453-43FDCD27A98D}">
      <dsp:nvSpPr>
        <dsp:cNvPr id="0" name=""/>
        <dsp:cNvSpPr/>
      </dsp:nvSpPr>
      <dsp:spPr>
        <a:xfrm>
          <a:off x="3673335" y="821408"/>
          <a:ext cx="101568" cy="463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8282"/>
              </a:lnTo>
              <a:lnTo>
                <a:pt x="101568" y="4638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955FE-D01D-4927-B8B7-11017150B096}">
      <dsp:nvSpPr>
        <dsp:cNvPr id="0" name=""/>
        <dsp:cNvSpPr/>
      </dsp:nvSpPr>
      <dsp:spPr>
        <a:xfrm>
          <a:off x="3673335" y="821408"/>
          <a:ext cx="101568" cy="4157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25"/>
              </a:lnTo>
              <a:lnTo>
                <a:pt x="101568" y="4157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DE25E-6760-4234-8F03-0AA1BE3FE44E}">
      <dsp:nvSpPr>
        <dsp:cNvPr id="0" name=""/>
        <dsp:cNvSpPr/>
      </dsp:nvSpPr>
      <dsp:spPr>
        <a:xfrm>
          <a:off x="3673335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45F28-CB89-495E-AAED-6B6E27AB2648}">
      <dsp:nvSpPr>
        <dsp:cNvPr id="0" name=""/>
        <dsp:cNvSpPr/>
      </dsp:nvSpPr>
      <dsp:spPr>
        <a:xfrm>
          <a:off x="3673335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537A4-F939-431E-8ADF-DFA17D3855DE}">
      <dsp:nvSpPr>
        <dsp:cNvPr id="0" name=""/>
        <dsp:cNvSpPr/>
      </dsp:nvSpPr>
      <dsp:spPr>
        <a:xfrm>
          <a:off x="3673335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EA83-DDDA-44E0-AA2A-24C7416FEA2B}">
      <dsp:nvSpPr>
        <dsp:cNvPr id="0" name=""/>
        <dsp:cNvSpPr/>
      </dsp:nvSpPr>
      <dsp:spPr>
        <a:xfrm>
          <a:off x="3673335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A93EE-666E-4718-844A-3803EEF79FA1}">
      <dsp:nvSpPr>
        <dsp:cNvPr id="0" name=""/>
        <dsp:cNvSpPr/>
      </dsp:nvSpPr>
      <dsp:spPr>
        <a:xfrm>
          <a:off x="3673335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4DF80-4DB7-450D-819B-8752BE198516}">
      <dsp:nvSpPr>
        <dsp:cNvPr id="0" name=""/>
        <dsp:cNvSpPr/>
      </dsp:nvSpPr>
      <dsp:spPr>
        <a:xfrm>
          <a:off x="3673335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3B5C-32EC-4C18-A277-64FF80316D77}">
      <dsp:nvSpPr>
        <dsp:cNvPr id="0" name=""/>
        <dsp:cNvSpPr/>
      </dsp:nvSpPr>
      <dsp:spPr>
        <a:xfrm>
          <a:off x="3673335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2F9ED-9634-4B99-A682-76BF226851C6}">
      <dsp:nvSpPr>
        <dsp:cNvPr id="0" name=""/>
        <dsp:cNvSpPr/>
      </dsp:nvSpPr>
      <dsp:spPr>
        <a:xfrm>
          <a:off x="3673335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78C3-584B-4815-9A1F-4CE1D423B3BB}">
      <dsp:nvSpPr>
        <dsp:cNvPr id="0" name=""/>
        <dsp:cNvSpPr/>
      </dsp:nvSpPr>
      <dsp:spPr>
        <a:xfrm>
          <a:off x="3944184" y="340652"/>
          <a:ext cx="1228975" cy="142195"/>
        </a:xfrm>
        <a:custGeom>
          <a:avLst/>
          <a:gdLst/>
          <a:ahLst/>
          <a:cxnLst/>
          <a:rect l="0" t="0" r="0" b="0"/>
          <a:pathLst>
            <a:path>
              <a:moveTo>
                <a:pt x="1228975" y="0"/>
              </a:moveTo>
              <a:lnTo>
                <a:pt x="1228975" y="71097"/>
              </a:lnTo>
              <a:lnTo>
                <a:pt x="0" y="71097"/>
              </a:lnTo>
              <a:lnTo>
                <a:pt x="0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7D7D-492F-4DEC-90E8-55110F29CF28}">
      <dsp:nvSpPr>
        <dsp:cNvPr id="0" name=""/>
        <dsp:cNvSpPr/>
      </dsp:nvSpPr>
      <dsp:spPr>
        <a:xfrm>
          <a:off x="2854018" y="821408"/>
          <a:ext cx="101568" cy="4157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25"/>
              </a:lnTo>
              <a:lnTo>
                <a:pt x="101568" y="4157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92CF8-943A-4544-B5F0-DAE7995374E3}">
      <dsp:nvSpPr>
        <dsp:cNvPr id="0" name=""/>
        <dsp:cNvSpPr/>
      </dsp:nvSpPr>
      <dsp:spPr>
        <a:xfrm>
          <a:off x="2854018" y="821408"/>
          <a:ext cx="101568" cy="367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6769"/>
              </a:lnTo>
              <a:lnTo>
                <a:pt x="101568" y="3676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200CF-DC89-4CFB-98D5-2F8E815E7CE9}">
      <dsp:nvSpPr>
        <dsp:cNvPr id="0" name=""/>
        <dsp:cNvSpPr/>
      </dsp:nvSpPr>
      <dsp:spPr>
        <a:xfrm>
          <a:off x="2854018" y="821408"/>
          <a:ext cx="101568" cy="31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013"/>
              </a:lnTo>
              <a:lnTo>
                <a:pt x="101568" y="3196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A134D-399F-4A97-9B14-219E38F22AEB}">
      <dsp:nvSpPr>
        <dsp:cNvPr id="0" name=""/>
        <dsp:cNvSpPr/>
      </dsp:nvSpPr>
      <dsp:spPr>
        <a:xfrm>
          <a:off x="2854018" y="821408"/>
          <a:ext cx="101568" cy="27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57"/>
              </a:lnTo>
              <a:lnTo>
                <a:pt x="101568" y="2715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99F38-3945-4946-A7B8-761E5A4EB758}">
      <dsp:nvSpPr>
        <dsp:cNvPr id="0" name=""/>
        <dsp:cNvSpPr/>
      </dsp:nvSpPr>
      <dsp:spPr>
        <a:xfrm>
          <a:off x="2854018" y="821408"/>
          <a:ext cx="101568" cy="223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500"/>
              </a:lnTo>
              <a:lnTo>
                <a:pt x="101568" y="223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5601-6163-44F3-8EF2-3E9B7ADB0EAD}">
      <dsp:nvSpPr>
        <dsp:cNvPr id="0" name=""/>
        <dsp:cNvSpPr/>
      </dsp:nvSpPr>
      <dsp:spPr>
        <a:xfrm>
          <a:off x="2854018" y="821408"/>
          <a:ext cx="101568" cy="175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744"/>
              </a:lnTo>
              <a:lnTo>
                <a:pt x="101568" y="1753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E61DB-D2FF-4713-82BC-A7342FB299B1}">
      <dsp:nvSpPr>
        <dsp:cNvPr id="0" name=""/>
        <dsp:cNvSpPr/>
      </dsp:nvSpPr>
      <dsp:spPr>
        <a:xfrm>
          <a:off x="2854018" y="821408"/>
          <a:ext cx="101568" cy="127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988"/>
              </a:lnTo>
              <a:lnTo>
                <a:pt x="101568" y="1272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8B2C8-669D-454E-9782-253034A13EA7}">
      <dsp:nvSpPr>
        <dsp:cNvPr id="0" name=""/>
        <dsp:cNvSpPr/>
      </dsp:nvSpPr>
      <dsp:spPr>
        <a:xfrm>
          <a:off x="2854018" y="821408"/>
          <a:ext cx="101568" cy="79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232"/>
              </a:lnTo>
              <a:lnTo>
                <a:pt x="101568" y="7922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FFB3E-8214-484B-97FB-7F704DAC8155}">
      <dsp:nvSpPr>
        <dsp:cNvPr id="0" name=""/>
        <dsp:cNvSpPr/>
      </dsp:nvSpPr>
      <dsp:spPr>
        <a:xfrm>
          <a:off x="2854018" y="821408"/>
          <a:ext cx="101568" cy="31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75"/>
              </a:lnTo>
              <a:lnTo>
                <a:pt x="101568" y="311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D5577-0FB5-4D84-8FD2-619E7DEC4B9C}">
      <dsp:nvSpPr>
        <dsp:cNvPr id="0" name=""/>
        <dsp:cNvSpPr/>
      </dsp:nvSpPr>
      <dsp:spPr>
        <a:xfrm>
          <a:off x="3124867" y="340652"/>
          <a:ext cx="2048292" cy="142195"/>
        </a:xfrm>
        <a:custGeom>
          <a:avLst/>
          <a:gdLst/>
          <a:ahLst/>
          <a:cxnLst/>
          <a:rect l="0" t="0" r="0" b="0"/>
          <a:pathLst>
            <a:path>
              <a:moveTo>
                <a:pt x="2048292" y="0"/>
              </a:moveTo>
              <a:lnTo>
                <a:pt x="2048292" y="71097"/>
              </a:lnTo>
              <a:lnTo>
                <a:pt x="0" y="71097"/>
              </a:lnTo>
              <a:lnTo>
                <a:pt x="0" y="142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A3B11-FFD9-44CD-9119-B7BA22593EC6}">
      <dsp:nvSpPr>
        <dsp:cNvPr id="0" name=""/>
        <dsp:cNvSpPr/>
      </dsp:nvSpPr>
      <dsp:spPr>
        <a:xfrm>
          <a:off x="4834599" y="209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solidFill>
                <a:schemeClr val="bg1"/>
              </a:solidFill>
            </a:rPr>
            <a:t> </a:t>
          </a:r>
          <a:r>
            <a:rPr lang="en-US" sz="700" b="0" kern="1200" dirty="0">
              <a:solidFill>
                <a:schemeClr val="bg1"/>
              </a:solidFill>
              <a:latin typeface="Calibri Light" panose="020F0302020204030204"/>
            </a:rPr>
            <a:t>Lee Loen</a:t>
          </a:r>
          <a:br>
            <a:rPr lang="en-US" sz="700" b="0" kern="1200" dirty="0"/>
          </a:br>
          <a:r>
            <a:rPr lang="en-US" sz="700" b="0" kern="1200" dirty="0"/>
            <a:t>Director, Modern Work</a:t>
          </a:r>
          <a:endParaRPr lang="en-US" sz="700" b="0" kern="1200" dirty="0">
            <a:solidFill>
              <a:srgbClr val="010000"/>
            </a:solidFill>
            <a:latin typeface="Calibri Light" panose="020F0302020204030204"/>
          </a:endParaRPr>
        </a:p>
      </dsp:txBody>
      <dsp:txXfrm>
        <a:off x="4834599" y="2091"/>
        <a:ext cx="677121" cy="338560"/>
      </dsp:txXfrm>
    </dsp:sp>
    <dsp:sp modelId="{3BDFF1B8-CA29-4B9B-B15C-F5440D7606DA}">
      <dsp:nvSpPr>
        <dsp:cNvPr id="0" name=""/>
        <dsp:cNvSpPr/>
      </dsp:nvSpPr>
      <dsp:spPr>
        <a:xfrm>
          <a:off x="2786306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/>
            <a:t>Connie </a:t>
          </a:r>
          <a:r>
            <a:rPr lang="en-US" sz="700" b="0" kern="1200" dirty="0">
              <a:latin typeface="Calibri Light" panose="020F0302020204030204"/>
            </a:rPr>
            <a:t>Barnes</a:t>
          </a:r>
        </a:p>
      </dsp:txBody>
      <dsp:txXfrm>
        <a:off x="2786306" y="482847"/>
        <a:ext cx="677121" cy="338560"/>
      </dsp:txXfrm>
    </dsp:sp>
    <dsp:sp modelId="{0D0CD028-CFF3-4B20-87F2-959371758548}">
      <dsp:nvSpPr>
        <dsp:cNvPr id="0" name=""/>
        <dsp:cNvSpPr/>
      </dsp:nvSpPr>
      <dsp:spPr>
        <a:xfrm>
          <a:off x="2955587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Brittney Reeves</a:t>
          </a:r>
        </a:p>
      </dsp:txBody>
      <dsp:txXfrm>
        <a:off x="2955587" y="963604"/>
        <a:ext cx="677121" cy="338560"/>
      </dsp:txXfrm>
    </dsp:sp>
    <dsp:sp modelId="{43C4A43F-3EB9-4D20-BECB-00BC777B8A3A}">
      <dsp:nvSpPr>
        <dsp:cNvPr id="0" name=""/>
        <dsp:cNvSpPr/>
      </dsp:nvSpPr>
      <dsp:spPr>
        <a:xfrm>
          <a:off x="2955587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Grant Mjelstad</a:t>
          </a:r>
        </a:p>
      </dsp:txBody>
      <dsp:txXfrm>
        <a:off x="2955587" y="1444360"/>
        <a:ext cx="677121" cy="338560"/>
      </dsp:txXfrm>
    </dsp:sp>
    <dsp:sp modelId="{C91222C4-9AD6-4FC5-A10F-30A5EAC384E5}">
      <dsp:nvSpPr>
        <dsp:cNvPr id="0" name=""/>
        <dsp:cNvSpPr/>
      </dsp:nvSpPr>
      <dsp:spPr>
        <a:xfrm>
          <a:off x="2955587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Hugh Collins</a:t>
          </a:r>
        </a:p>
      </dsp:txBody>
      <dsp:txXfrm>
        <a:off x="2955587" y="1925116"/>
        <a:ext cx="677121" cy="338560"/>
      </dsp:txXfrm>
    </dsp:sp>
    <dsp:sp modelId="{3234ABD6-BFD4-4B79-BB7D-37B1E5D5FB42}">
      <dsp:nvSpPr>
        <dsp:cNvPr id="0" name=""/>
        <dsp:cNvSpPr/>
      </dsp:nvSpPr>
      <dsp:spPr>
        <a:xfrm>
          <a:off x="2955587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Kyle Bauman</a:t>
          </a:r>
        </a:p>
      </dsp:txBody>
      <dsp:txXfrm>
        <a:off x="2955587" y="2405872"/>
        <a:ext cx="677121" cy="338560"/>
      </dsp:txXfrm>
    </dsp:sp>
    <dsp:sp modelId="{15D25217-CB68-46A9-A1C0-24C6813FBC6D}">
      <dsp:nvSpPr>
        <dsp:cNvPr id="0" name=""/>
        <dsp:cNvSpPr/>
      </dsp:nvSpPr>
      <dsp:spPr>
        <a:xfrm>
          <a:off x="2955587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Roderick Kelly</a:t>
          </a:r>
        </a:p>
      </dsp:txBody>
      <dsp:txXfrm>
        <a:off x="2955587" y="2886629"/>
        <a:ext cx="677121" cy="338560"/>
      </dsp:txXfrm>
    </dsp:sp>
    <dsp:sp modelId="{F8BE6831-3F5D-48CB-80DC-3D71152E447C}">
      <dsp:nvSpPr>
        <dsp:cNvPr id="0" name=""/>
        <dsp:cNvSpPr/>
      </dsp:nvSpPr>
      <dsp:spPr>
        <a:xfrm>
          <a:off x="2955587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Ryan Granville</a:t>
          </a:r>
          <a:endParaRPr lang="en-US" sz="700" kern="1200" dirty="0"/>
        </a:p>
      </dsp:txBody>
      <dsp:txXfrm>
        <a:off x="2955587" y="3367385"/>
        <a:ext cx="677121" cy="338560"/>
      </dsp:txXfrm>
    </dsp:sp>
    <dsp:sp modelId="{D0E1FDAC-C519-4622-9C2D-871E439ED189}">
      <dsp:nvSpPr>
        <dsp:cNvPr id="0" name=""/>
        <dsp:cNvSpPr/>
      </dsp:nvSpPr>
      <dsp:spPr>
        <a:xfrm>
          <a:off x="2955587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Tiffany Lewis</a:t>
          </a:r>
        </a:p>
      </dsp:txBody>
      <dsp:txXfrm>
        <a:off x="2955587" y="3848141"/>
        <a:ext cx="677121" cy="338560"/>
      </dsp:txXfrm>
    </dsp:sp>
    <dsp:sp modelId="{5063E4BF-2DE7-4904-84AF-72F2014DA543}">
      <dsp:nvSpPr>
        <dsp:cNvPr id="0" name=""/>
        <dsp:cNvSpPr/>
      </dsp:nvSpPr>
      <dsp:spPr>
        <a:xfrm>
          <a:off x="2955587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TBH</a:t>
          </a:r>
        </a:p>
      </dsp:txBody>
      <dsp:txXfrm>
        <a:off x="2955587" y="4328897"/>
        <a:ext cx="677121" cy="338560"/>
      </dsp:txXfrm>
    </dsp:sp>
    <dsp:sp modelId="{4D034C84-E4EB-4EE2-8001-E2397FAE88EC}">
      <dsp:nvSpPr>
        <dsp:cNvPr id="0" name=""/>
        <dsp:cNvSpPr/>
      </dsp:nvSpPr>
      <dsp:spPr>
        <a:xfrm>
          <a:off x="2955587" y="480965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TBH</a:t>
          </a:r>
        </a:p>
      </dsp:txBody>
      <dsp:txXfrm>
        <a:off x="2955587" y="4809654"/>
        <a:ext cx="677121" cy="338560"/>
      </dsp:txXfrm>
    </dsp:sp>
    <dsp:sp modelId="{4ADB424A-3BB5-42E3-8D47-FE74419DB3CD}">
      <dsp:nvSpPr>
        <dsp:cNvPr id="0" name=""/>
        <dsp:cNvSpPr/>
      </dsp:nvSpPr>
      <dsp:spPr>
        <a:xfrm>
          <a:off x="3605623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>
              <a:latin typeface="Calibri Light" panose="020F0302020204030204"/>
            </a:rPr>
            <a:t>Daniel</a:t>
          </a:r>
          <a:r>
            <a:rPr lang="en-US" sz="700" b="0" kern="1200" dirty="0"/>
            <a:t> Correa</a:t>
          </a:r>
          <a:endParaRPr lang="en-US" sz="700" kern="1200" dirty="0"/>
        </a:p>
      </dsp:txBody>
      <dsp:txXfrm>
        <a:off x="3605623" y="482847"/>
        <a:ext cx="677121" cy="338560"/>
      </dsp:txXfrm>
    </dsp:sp>
    <dsp:sp modelId="{6FDA29CF-F497-438A-ACD6-B04B562F25A3}">
      <dsp:nvSpPr>
        <dsp:cNvPr id="0" name=""/>
        <dsp:cNvSpPr/>
      </dsp:nvSpPr>
      <dsp:spPr>
        <a:xfrm>
          <a:off x="3774904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Brendan Mervin</a:t>
          </a:r>
        </a:p>
      </dsp:txBody>
      <dsp:txXfrm>
        <a:off x="3774904" y="963604"/>
        <a:ext cx="677121" cy="338560"/>
      </dsp:txXfrm>
    </dsp:sp>
    <dsp:sp modelId="{B01C3B44-F196-4A75-BD6C-3CC1BD3EE32B}">
      <dsp:nvSpPr>
        <dsp:cNvPr id="0" name=""/>
        <dsp:cNvSpPr/>
      </dsp:nvSpPr>
      <dsp:spPr>
        <a:xfrm>
          <a:off x="3774904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Federico Reyes</a:t>
          </a:r>
          <a:endParaRPr lang="en-US" sz="700" kern="1200" dirty="0"/>
        </a:p>
      </dsp:txBody>
      <dsp:txXfrm>
        <a:off x="3774904" y="1444360"/>
        <a:ext cx="677121" cy="338560"/>
      </dsp:txXfrm>
    </dsp:sp>
    <dsp:sp modelId="{FFB61F28-C21C-4647-B0C1-25806A2E818D}">
      <dsp:nvSpPr>
        <dsp:cNvPr id="0" name=""/>
        <dsp:cNvSpPr/>
      </dsp:nvSpPr>
      <dsp:spPr>
        <a:xfrm>
          <a:off x="3774904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James Glasgow</a:t>
          </a:r>
        </a:p>
      </dsp:txBody>
      <dsp:txXfrm>
        <a:off x="3774904" y="1925116"/>
        <a:ext cx="677121" cy="338560"/>
      </dsp:txXfrm>
    </dsp:sp>
    <dsp:sp modelId="{F0C0220A-BF7E-4EB3-85D2-9798ED9F1058}">
      <dsp:nvSpPr>
        <dsp:cNvPr id="0" name=""/>
        <dsp:cNvSpPr/>
      </dsp:nvSpPr>
      <dsp:spPr>
        <a:xfrm>
          <a:off x="3774904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Joseph Utter</a:t>
          </a:r>
        </a:p>
      </dsp:txBody>
      <dsp:txXfrm>
        <a:off x="3774904" y="2405872"/>
        <a:ext cx="677121" cy="338560"/>
      </dsp:txXfrm>
    </dsp:sp>
    <dsp:sp modelId="{633B0380-0A97-45CE-82F3-C2831E892987}">
      <dsp:nvSpPr>
        <dsp:cNvPr id="0" name=""/>
        <dsp:cNvSpPr/>
      </dsp:nvSpPr>
      <dsp:spPr>
        <a:xfrm>
          <a:off x="3774904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Kim Tunney</a:t>
          </a:r>
        </a:p>
      </dsp:txBody>
      <dsp:txXfrm>
        <a:off x="3774904" y="2886629"/>
        <a:ext cx="677121" cy="338560"/>
      </dsp:txXfrm>
    </dsp:sp>
    <dsp:sp modelId="{F1732D85-0AFC-4DBA-9AB9-ADEACE149098}">
      <dsp:nvSpPr>
        <dsp:cNvPr id="0" name=""/>
        <dsp:cNvSpPr/>
      </dsp:nvSpPr>
      <dsp:spPr>
        <a:xfrm>
          <a:off x="3774904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Michael Bonner</a:t>
          </a:r>
        </a:p>
      </dsp:txBody>
      <dsp:txXfrm>
        <a:off x="3774904" y="3367385"/>
        <a:ext cx="677121" cy="338560"/>
      </dsp:txXfrm>
    </dsp:sp>
    <dsp:sp modelId="{9BC79A43-09E5-4991-B9C8-3B99790D008D}">
      <dsp:nvSpPr>
        <dsp:cNvPr id="0" name=""/>
        <dsp:cNvSpPr/>
      </dsp:nvSpPr>
      <dsp:spPr>
        <a:xfrm>
          <a:off x="3774904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Patrick Broadway</a:t>
          </a:r>
        </a:p>
      </dsp:txBody>
      <dsp:txXfrm>
        <a:off x="3774904" y="3848141"/>
        <a:ext cx="677121" cy="338560"/>
      </dsp:txXfrm>
    </dsp:sp>
    <dsp:sp modelId="{B539F822-DCBC-4699-84DB-2CA8B808AC37}">
      <dsp:nvSpPr>
        <dsp:cNvPr id="0" name=""/>
        <dsp:cNvSpPr/>
      </dsp:nvSpPr>
      <dsp:spPr>
        <a:xfrm>
          <a:off x="3774904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RJ Johansen</a:t>
          </a:r>
        </a:p>
      </dsp:txBody>
      <dsp:txXfrm>
        <a:off x="3774904" y="4328897"/>
        <a:ext cx="677121" cy="338560"/>
      </dsp:txXfrm>
    </dsp:sp>
    <dsp:sp modelId="{C0F401FC-5F46-4AFD-A4D8-2EBF06C6AE1C}">
      <dsp:nvSpPr>
        <dsp:cNvPr id="0" name=""/>
        <dsp:cNvSpPr/>
      </dsp:nvSpPr>
      <dsp:spPr>
        <a:xfrm>
          <a:off x="3774904" y="480965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Tim Montpas</a:t>
          </a:r>
          <a:endParaRPr lang="en-US" sz="700" kern="1200" dirty="0"/>
        </a:p>
      </dsp:txBody>
      <dsp:txXfrm>
        <a:off x="3774904" y="4809654"/>
        <a:ext cx="677121" cy="338560"/>
      </dsp:txXfrm>
    </dsp:sp>
    <dsp:sp modelId="{9E8CB62A-0666-42D8-93EE-68F010CB0C81}">
      <dsp:nvSpPr>
        <dsp:cNvPr id="0" name=""/>
        <dsp:cNvSpPr/>
      </dsp:nvSpPr>
      <dsp:spPr>
        <a:xfrm>
          <a:off x="3774904" y="529041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Vincent Smith</a:t>
          </a:r>
        </a:p>
      </dsp:txBody>
      <dsp:txXfrm>
        <a:off x="3774904" y="5290410"/>
        <a:ext cx="677121" cy="338560"/>
      </dsp:txXfrm>
    </dsp:sp>
    <dsp:sp modelId="{1EFEC2AE-1D12-404E-9274-64C7178ECAF3}">
      <dsp:nvSpPr>
        <dsp:cNvPr id="0" name=""/>
        <dsp:cNvSpPr/>
      </dsp:nvSpPr>
      <dsp:spPr>
        <a:xfrm>
          <a:off x="4424940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Don Pistulka</a:t>
          </a:r>
        </a:p>
      </dsp:txBody>
      <dsp:txXfrm>
        <a:off x="4424940" y="482847"/>
        <a:ext cx="677121" cy="338560"/>
      </dsp:txXfrm>
    </dsp:sp>
    <dsp:sp modelId="{CAB76C69-507E-4EA2-9A24-B74289AF3C99}">
      <dsp:nvSpPr>
        <dsp:cNvPr id="0" name=""/>
        <dsp:cNvSpPr/>
      </dsp:nvSpPr>
      <dsp:spPr>
        <a:xfrm>
          <a:off x="4594220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Andrew Paulhus</a:t>
          </a:r>
        </a:p>
      </dsp:txBody>
      <dsp:txXfrm>
        <a:off x="4594220" y="963604"/>
        <a:ext cx="677121" cy="338560"/>
      </dsp:txXfrm>
    </dsp:sp>
    <dsp:sp modelId="{4933ADB0-2F8E-444D-B90D-86C5E4DBAA06}">
      <dsp:nvSpPr>
        <dsp:cNvPr id="0" name=""/>
        <dsp:cNvSpPr/>
      </dsp:nvSpPr>
      <dsp:spPr>
        <a:xfrm>
          <a:off x="4594220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John Kayl</a:t>
          </a:r>
        </a:p>
      </dsp:txBody>
      <dsp:txXfrm>
        <a:off x="4594220" y="1444360"/>
        <a:ext cx="677121" cy="338560"/>
      </dsp:txXfrm>
    </dsp:sp>
    <dsp:sp modelId="{0C47901D-14CE-496E-9A24-5C57DDADC9F9}">
      <dsp:nvSpPr>
        <dsp:cNvPr id="0" name=""/>
        <dsp:cNvSpPr/>
      </dsp:nvSpPr>
      <dsp:spPr>
        <a:xfrm>
          <a:off x="4594220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Jonathan Selvera</a:t>
          </a:r>
        </a:p>
      </dsp:txBody>
      <dsp:txXfrm>
        <a:off x="4594220" y="1925116"/>
        <a:ext cx="677121" cy="338560"/>
      </dsp:txXfrm>
    </dsp:sp>
    <dsp:sp modelId="{1F15BC7E-047B-494B-BBAC-0963E703F5CF}">
      <dsp:nvSpPr>
        <dsp:cNvPr id="0" name=""/>
        <dsp:cNvSpPr/>
      </dsp:nvSpPr>
      <dsp:spPr>
        <a:xfrm>
          <a:off x="4594220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Marcus Pollard</a:t>
          </a:r>
        </a:p>
      </dsp:txBody>
      <dsp:txXfrm>
        <a:off x="4594220" y="2405872"/>
        <a:ext cx="677121" cy="338560"/>
      </dsp:txXfrm>
    </dsp:sp>
    <dsp:sp modelId="{C3C150F1-8F67-4F52-B805-F01DB3C9C830}">
      <dsp:nvSpPr>
        <dsp:cNvPr id="0" name=""/>
        <dsp:cNvSpPr/>
      </dsp:nvSpPr>
      <dsp:spPr>
        <a:xfrm>
          <a:off x="4594220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Maridee Adler</a:t>
          </a:r>
          <a:endParaRPr lang="en-US" sz="700" kern="1200" dirty="0"/>
        </a:p>
      </dsp:txBody>
      <dsp:txXfrm>
        <a:off x="4594220" y="2886629"/>
        <a:ext cx="677121" cy="338560"/>
      </dsp:txXfrm>
    </dsp:sp>
    <dsp:sp modelId="{EE5420A4-C8BF-4D87-A4CC-FB128B8D9BAF}">
      <dsp:nvSpPr>
        <dsp:cNvPr id="0" name=""/>
        <dsp:cNvSpPr/>
      </dsp:nvSpPr>
      <dsp:spPr>
        <a:xfrm>
          <a:off x="4594220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Okem Okolo-Ebube</a:t>
          </a:r>
        </a:p>
      </dsp:txBody>
      <dsp:txXfrm>
        <a:off x="4594220" y="3367385"/>
        <a:ext cx="677121" cy="338560"/>
      </dsp:txXfrm>
    </dsp:sp>
    <dsp:sp modelId="{0B97810A-BF6A-4489-9C5B-B9B39E40D9A1}">
      <dsp:nvSpPr>
        <dsp:cNvPr id="0" name=""/>
        <dsp:cNvSpPr/>
      </dsp:nvSpPr>
      <dsp:spPr>
        <a:xfrm>
          <a:off x="4594220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Russell Cude</a:t>
          </a:r>
        </a:p>
      </dsp:txBody>
      <dsp:txXfrm>
        <a:off x="4594220" y="3848141"/>
        <a:ext cx="677121" cy="338560"/>
      </dsp:txXfrm>
    </dsp:sp>
    <dsp:sp modelId="{B57CFB37-E09B-4EE2-B139-A615B0B05DF0}">
      <dsp:nvSpPr>
        <dsp:cNvPr id="0" name=""/>
        <dsp:cNvSpPr/>
      </dsp:nvSpPr>
      <dsp:spPr>
        <a:xfrm>
          <a:off x="4594220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TBH</a:t>
          </a:r>
          <a:endParaRPr lang="en-US" sz="700" kern="1200" dirty="0">
            <a:solidFill>
              <a:srgbClr val="010000"/>
            </a:solidFill>
            <a:latin typeface="Calibri Light" panose="020F0302020204030204"/>
          </a:endParaRPr>
        </a:p>
      </dsp:txBody>
      <dsp:txXfrm>
        <a:off x="4594220" y="4328897"/>
        <a:ext cx="677121" cy="338560"/>
      </dsp:txXfrm>
    </dsp:sp>
    <dsp:sp modelId="{E7E1F181-C34E-4F2B-8A69-74681392E6F4}">
      <dsp:nvSpPr>
        <dsp:cNvPr id="0" name=""/>
        <dsp:cNvSpPr/>
      </dsp:nvSpPr>
      <dsp:spPr>
        <a:xfrm>
          <a:off x="4594220" y="480965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TBH</a:t>
          </a:r>
        </a:p>
      </dsp:txBody>
      <dsp:txXfrm>
        <a:off x="4594220" y="4809654"/>
        <a:ext cx="677121" cy="338560"/>
      </dsp:txXfrm>
    </dsp:sp>
    <dsp:sp modelId="{662790B7-4FBE-4D40-9F2A-6BA0B606B1B7}">
      <dsp:nvSpPr>
        <dsp:cNvPr id="0" name=""/>
        <dsp:cNvSpPr/>
      </dsp:nvSpPr>
      <dsp:spPr>
        <a:xfrm>
          <a:off x="5244257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Johnny Lopez</a:t>
          </a:r>
          <a:endParaRPr lang="en-US" sz="700" kern="1200" dirty="0"/>
        </a:p>
      </dsp:txBody>
      <dsp:txXfrm>
        <a:off x="5244257" y="482847"/>
        <a:ext cx="677121" cy="338560"/>
      </dsp:txXfrm>
    </dsp:sp>
    <dsp:sp modelId="{ECB035E5-09B1-4F7A-A9C6-E8E412B5FBBF}">
      <dsp:nvSpPr>
        <dsp:cNvPr id="0" name=""/>
        <dsp:cNvSpPr/>
      </dsp:nvSpPr>
      <dsp:spPr>
        <a:xfrm>
          <a:off x="5413537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Azad Vyas</a:t>
          </a:r>
        </a:p>
      </dsp:txBody>
      <dsp:txXfrm>
        <a:off x="5413537" y="963604"/>
        <a:ext cx="677121" cy="338560"/>
      </dsp:txXfrm>
    </dsp:sp>
    <dsp:sp modelId="{CD71941A-B03A-4F43-9414-36CDA02A7AA0}">
      <dsp:nvSpPr>
        <dsp:cNvPr id="0" name=""/>
        <dsp:cNvSpPr/>
      </dsp:nvSpPr>
      <dsp:spPr>
        <a:xfrm>
          <a:off x="5413537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Bret Ustipak</a:t>
          </a:r>
        </a:p>
      </dsp:txBody>
      <dsp:txXfrm>
        <a:off x="5413537" y="1444360"/>
        <a:ext cx="677121" cy="338560"/>
      </dsp:txXfrm>
    </dsp:sp>
    <dsp:sp modelId="{7AB08AB8-DEF5-4409-B7DB-EDFC555D808E}">
      <dsp:nvSpPr>
        <dsp:cNvPr id="0" name=""/>
        <dsp:cNvSpPr/>
      </dsp:nvSpPr>
      <dsp:spPr>
        <a:xfrm>
          <a:off x="5413537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Brigitte Nelson</a:t>
          </a:r>
          <a:endParaRPr lang="en-US" sz="700" kern="1200" dirty="0"/>
        </a:p>
      </dsp:txBody>
      <dsp:txXfrm>
        <a:off x="5413537" y="1925116"/>
        <a:ext cx="677121" cy="338560"/>
      </dsp:txXfrm>
    </dsp:sp>
    <dsp:sp modelId="{064E77F4-8FC3-4326-9880-CBE9481CDFD6}">
      <dsp:nvSpPr>
        <dsp:cNvPr id="0" name=""/>
        <dsp:cNvSpPr/>
      </dsp:nvSpPr>
      <dsp:spPr>
        <a:xfrm>
          <a:off x="5413537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Doug Kline</a:t>
          </a:r>
          <a:endParaRPr lang="en-US" sz="700" kern="1200" dirty="0"/>
        </a:p>
      </dsp:txBody>
      <dsp:txXfrm>
        <a:off x="5413537" y="2405872"/>
        <a:ext cx="677121" cy="338560"/>
      </dsp:txXfrm>
    </dsp:sp>
    <dsp:sp modelId="{ECDEB066-B78B-46EB-BE9F-97AED64D9182}">
      <dsp:nvSpPr>
        <dsp:cNvPr id="0" name=""/>
        <dsp:cNvSpPr/>
      </dsp:nvSpPr>
      <dsp:spPr>
        <a:xfrm>
          <a:off x="5413537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Jason Waite</a:t>
          </a:r>
        </a:p>
      </dsp:txBody>
      <dsp:txXfrm>
        <a:off x="5413537" y="2886629"/>
        <a:ext cx="677121" cy="338560"/>
      </dsp:txXfrm>
    </dsp:sp>
    <dsp:sp modelId="{C55F7D37-78F1-4A26-89E6-185228DE9C13}">
      <dsp:nvSpPr>
        <dsp:cNvPr id="0" name=""/>
        <dsp:cNvSpPr/>
      </dsp:nvSpPr>
      <dsp:spPr>
        <a:xfrm>
          <a:off x="5413537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Jon Horner</a:t>
          </a:r>
          <a:endParaRPr lang="en-US" sz="700" kern="1200" dirty="0"/>
        </a:p>
      </dsp:txBody>
      <dsp:txXfrm>
        <a:off x="5413537" y="3367385"/>
        <a:ext cx="677121" cy="338560"/>
      </dsp:txXfrm>
    </dsp:sp>
    <dsp:sp modelId="{784D53E9-E02D-41BB-8AAE-D2B13254EBA5}">
      <dsp:nvSpPr>
        <dsp:cNvPr id="0" name=""/>
        <dsp:cNvSpPr/>
      </dsp:nvSpPr>
      <dsp:spPr>
        <a:xfrm>
          <a:off x="5413537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Jon </a:t>
          </a:r>
          <a:r>
            <a:rPr lang="en-US" sz="700" kern="1200" dirty="0" err="1">
              <a:latin typeface="Calibri Light" panose="020F0302020204030204"/>
            </a:rPr>
            <a:t>Studsrud</a:t>
          </a:r>
          <a:endParaRPr lang="en-US" sz="700" kern="1200" dirty="0">
            <a:latin typeface="Calibri Light" panose="020F0302020204030204"/>
          </a:endParaRPr>
        </a:p>
      </dsp:txBody>
      <dsp:txXfrm>
        <a:off x="5413537" y="3848141"/>
        <a:ext cx="677121" cy="338560"/>
      </dsp:txXfrm>
    </dsp:sp>
    <dsp:sp modelId="{01E2AC1F-750D-44EB-BE38-C435D629390B}">
      <dsp:nvSpPr>
        <dsp:cNvPr id="0" name=""/>
        <dsp:cNvSpPr/>
      </dsp:nvSpPr>
      <dsp:spPr>
        <a:xfrm>
          <a:off x="5413537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Tom Schauer</a:t>
          </a:r>
        </a:p>
      </dsp:txBody>
      <dsp:txXfrm>
        <a:off x="5413537" y="4328897"/>
        <a:ext cx="677121" cy="338560"/>
      </dsp:txXfrm>
    </dsp:sp>
    <dsp:sp modelId="{75A285AC-9EA9-4DDF-B732-FC4EC7BAC7D0}">
      <dsp:nvSpPr>
        <dsp:cNvPr id="0" name=""/>
        <dsp:cNvSpPr/>
      </dsp:nvSpPr>
      <dsp:spPr>
        <a:xfrm>
          <a:off x="6063574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Jeff </a:t>
          </a:r>
          <a:r>
            <a:rPr lang="en-US" sz="700" kern="1200" dirty="0" err="1">
              <a:latin typeface="Calibri Light" panose="020F0302020204030204"/>
            </a:rPr>
            <a:t>DiMaio</a:t>
          </a:r>
          <a:endParaRPr lang="en-US" sz="700" kern="1200" dirty="0">
            <a:latin typeface="Calibri Light" panose="020F0302020204030204"/>
          </a:endParaRPr>
        </a:p>
      </dsp:txBody>
      <dsp:txXfrm>
        <a:off x="6063574" y="482847"/>
        <a:ext cx="677121" cy="338560"/>
      </dsp:txXfrm>
    </dsp:sp>
    <dsp:sp modelId="{0F71FCC0-C671-4F35-A60A-A91D3D7B19C7}">
      <dsp:nvSpPr>
        <dsp:cNvPr id="0" name=""/>
        <dsp:cNvSpPr/>
      </dsp:nvSpPr>
      <dsp:spPr>
        <a:xfrm>
          <a:off x="6232854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Angie Stevens</a:t>
          </a:r>
        </a:p>
      </dsp:txBody>
      <dsp:txXfrm>
        <a:off x="6232854" y="963604"/>
        <a:ext cx="677121" cy="338560"/>
      </dsp:txXfrm>
    </dsp:sp>
    <dsp:sp modelId="{C13D74F3-FE4E-4B7B-9618-E2DDF9830548}">
      <dsp:nvSpPr>
        <dsp:cNvPr id="0" name=""/>
        <dsp:cNvSpPr/>
      </dsp:nvSpPr>
      <dsp:spPr>
        <a:xfrm>
          <a:off x="6232854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Bill Leonard</a:t>
          </a:r>
        </a:p>
      </dsp:txBody>
      <dsp:txXfrm>
        <a:off x="6232854" y="1444360"/>
        <a:ext cx="677121" cy="338560"/>
      </dsp:txXfrm>
    </dsp:sp>
    <dsp:sp modelId="{C2073903-591C-4950-B110-3CA267E84067}">
      <dsp:nvSpPr>
        <dsp:cNvPr id="0" name=""/>
        <dsp:cNvSpPr/>
      </dsp:nvSpPr>
      <dsp:spPr>
        <a:xfrm>
          <a:off x="6232854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Everest Wein</a:t>
          </a:r>
          <a:endParaRPr lang="en-US" sz="700" kern="1200" dirty="0"/>
        </a:p>
      </dsp:txBody>
      <dsp:txXfrm>
        <a:off x="6232854" y="1925116"/>
        <a:ext cx="677121" cy="338560"/>
      </dsp:txXfrm>
    </dsp:sp>
    <dsp:sp modelId="{AA2C022A-DFA1-466A-AC01-B00ABEEEDB55}">
      <dsp:nvSpPr>
        <dsp:cNvPr id="0" name=""/>
        <dsp:cNvSpPr/>
      </dsp:nvSpPr>
      <dsp:spPr>
        <a:xfrm>
          <a:off x="6232854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Gina Olson</a:t>
          </a:r>
        </a:p>
      </dsp:txBody>
      <dsp:txXfrm>
        <a:off x="6232854" y="2405872"/>
        <a:ext cx="677121" cy="338560"/>
      </dsp:txXfrm>
    </dsp:sp>
    <dsp:sp modelId="{25DED92E-73CD-4799-B7D3-4086E5F0B06E}">
      <dsp:nvSpPr>
        <dsp:cNvPr id="0" name=""/>
        <dsp:cNvSpPr/>
      </dsp:nvSpPr>
      <dsp:spPr>
        <a:xfrm>
          <a:off x="6232854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Lori Martinez</a:t>
          </a:r>
        </a:p>
      </dsp:txBody>
      <dsp:txXfrm>
        <a:off x="6232854" y="2886629"/>
        <a:ext cx="677121" cy="338560"/>
      </dsp:txXfrm>
    </dsp:sp>
    <dsp:sp modelId="{8DE3B7EE-23F8-41AA-85E8-9550F5E0D1F4}">
      <dsp:nvSpPr>
        <dsp:cNvPr id="0" name=""/>
        <dsp:cNvSpPr/>
      </dsp:nvSpPr>
      <dsp:spPr>
        <a:xfrm>
          <a:off x="6232854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Michelle Duarte</a:t>
          </a:r>
          <a:endParaRPr lang="en-US" sz="700" kern="1200" dirty="0"/>
        </a:p>
      </dsp:txBody>
      <dsp:txXfrm>
        <a:off x="6232854" y="3367385"/>
        <a:ext cx="677121" cy="338560"/>
      </dsp:txXfrm>
    </dsp:sp>
    <dsp:sp modelId="{64BCF874-BB4F-48B0-BE27-87EC8A7CC5E1}">
      <dsp:nvSpPr>
        <dsp:cNvPr id="0" name=""/>
        <dsp:cNvSpPr/>
      </dsp:nvSpPr>
      <dsp:spPr>
        <a:xfrm>
          <a:off x="6232854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Ravi Soni</a:t>
          </a:r>
        </a:p>
      </dsp:txBody>
      <dsp:txXfrm>
        <a:off x="6232854" y="3848141"/>
        <a:ext cx="677121" cy="338560"/>
      </dsp:txXfrm>
    </dsp:sp>
    <dsp:sp modelId="{488986BC-CB83-41FC-8828-41F15E68EDD4}">
      <dsp:nvSpPr>
        <dsp:cNvPr id="0" name=""/>
        <dsp:cNvSpPr/>
      </dsp:nvSpPr>
      <dsp:spPr>
        <a:xfrm>
          <a:off x="6232854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Thomas Aten</a:t>
          </a:r>
        </a:p>
      </dsp:txBody>
      <dsp:txXfrm>
        <a:off x="6232854" y="4328897"/>
        <a:ext cx="677121" cy="338560"/>
      </dsp:txXfrm>
    </dsp:sp>
    <dsp:sp modelId="{03E79697-58D8-49FB-883A-E326AB0867A9}">
      <dsp:nvSpPr>
        <dsp:cNvPr id="0" name=""/>
        <dsp:cNvSpPr/>
      </dsp:nvSpPr>
      <dsp:spPr>
        <a:xfrm>
          <a:off x="6232854" y="480965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TBH</a:t>
          </a:r>
        </a:p>
      </dsp:txBody>
      <dsp:txXfrm>
        <a:off x="6232854" y="4809654"/>
        <a:ext cx="677121" cy="338560"/>
      </dsp:txXfrm>
    </dsp:sp>
    <dsp:sp modelId="{BDBF5592-A795-4E62-A348-E6F2271CF40B}">
      <dsp:nvSpPr>
        <dsp:cNvPr id="0" name=""/>
        <dsp:cNvSpPr/>
      </dsp:nvSpPr>
      <dsp:spPr>
        <a:xfrm>
          <a:off x="6232854" y="529041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TBH</a:t>
          </a:r>
        </a:p>
      </dsp:txBody>
      <dsp:txXfrm>
        <a:off x="6232854" y="5290410"/>
        <a:ext cx="677121" cy="338560"/>
      </dsp:txXfrm>
    </dsp:sp>
    <dsp:sp modelId="{B8D7CD46-75D9-433B-8F4E-BA6598BF1F23}">
      <dsp:nvSpPr>
        <dsp:cNvPr id="0" name=""/>
        <dsp:cNvSpPr/>
      </dsp:nvSpPr>
      <dsp:spPr>
        <a:xfrm>
          <a:off x="6882891" y="48284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Mike</a:t>
          </a:r>
          <a:r>
            <a:rPr lang="en-US" sz="700" kern="1200" dirty="0"/>
            <a:t> Manjunath</a:t>
          </a:r>
        </a:p>
      </dsp:txBody>
      <dsp:txXfrm>
        <a:off x="6882891" y="482847"/>
        <a:ext cx="677121" cy="338560"/>
      </dsp:txXfrm>
    </dsp:sp>
    <dsp:sp modelId="{3037D3F1-92B8-487F-8E93-7C3039C0BA78}">
      <dsp:nvSpPr>
        <dsp:cNvPr id="0" name=""/>
        <dsp:cNvSpPr/>
      </dsp:nvSpPr>
      <dsp:spPr>
        <a:xfrm>
          <a:off x="7052171" y="96360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Arsalan Ajani</a:t>
          </a:r>
        </a:p>
      </dsp:txBody>
      <dsp:txXfrm>
        <a:off x="7052171" y="963604"/>
        <a:ext cx="677121" cy="338560"/>
      </dsp:txXfrm>
    </dsp:sp>
    <dsp:sp modelId="{140719FA-B2D2-42D2-A055-C0D22C0381F7}">
      <dsp:nvSpPr>
        <dsp:cNvPr id="0" name=""/>
        <dsp:cNvSpPr/>
      </dsp:nvSpPr>
      <dsp:spPr>
        <a:xfrm>
          <a:off x="7052171" y="144436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Darien Freedman</a:t>
          </a:r>
          <a:endParaRPr lang="en-US" sz="700" kern="1200" dirty="0"/>
        </a:p>
      </dsp:txBody>
      <dsp:txXfrm>
        <a:off x="7052171" y="1444360"/>
        <a:ext cx="677121" cy="338560"/>
      </dsp:txXfrm>
    </dsp:sp>
    <dsp:sp modelId="{4182DFA4-1CF3-45AD-B4E8-863E72F755A7}">
      <dsp:nvSpPr>
        <dsp:cNvPr id="0" name=""/>
        <dsp:cNvSpPr/>
      </dsp:nvSpPr>
      <dsp:spPr>
        <a:xfrm>
          <a:off x="7052171" y="192511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Enrique Contreras</a:t>
          </a:r>
          <a:endParaRPr lang="en-US" sz="700" kern="1200" dirty="0">
            <a:latin typeface="Calibri Light" panose="020F0302020204030204"/>
          </a:endParaRPr>
        </a:p>
      </dsp:txBody>
      <dsp:txXfrm>
        <a:off x="7052171" y="1925116"/>
        <a:ext cx="677121" cy="338560"/>
      </dsp:txXfrm>
    </dsp:sp>
    <dsp:sp modelId="{25CCDF73-6971-4E7B-9960-664F6D2E122B}">
      <dsp:nvSpPr>
        <dsp:cNvPr id="0" name=""/>
        <dsp:cNvSpPr/>
      </dsp:nvSpPr>
      <dsp:spPr>
        <a:xfrm>
          <a:off x="7052171" y="2405872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Calibri Light" panose="020F0302020204030204"/>
            </a:rPr>
            <a:t>Framan</a:t>
          </a:r>
          <a:r>
            <a:rPr lang="en-US" sz="700" kern="1200" dirty="0">
              <a:latin typeface="Calibri Light" panose="020F0302020204030204"/>
            </a:rPr>
            <a:t> Khan</a:t>
          </a:r>
          <a:endParaRPr lang="en-US" sz="700" kern="1200" dirty="0"/>
        </a:p>
      </dsp:txBody>
      <dsp:txXfrm>
        <a:off x="7052171" y="2405872"/>
        <a:ext cx="677121" cy="338560"/>
      </dsp:txXfrm>
    </dsp:sp>
    <dsp:sp modelId="{C74F74FB-E4CE-45E2-A0D0-D6D14569A942}">
      <dsp:nvSpPr>
        <dsp:cNvPr id="0" name=""/>
        <dsp:cNvSpPr/>
      </dsp:nvSpPr>
      <dsp:spPr>
        <a:xfrm>
          <a:off x="7052171" y="2886629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Jean-Francois Gilbert</a:t>
          </a:r>
        </a:p>
      </dsp:txBody>
      <dsp:txXfrm>
        <a:off x="7052171" y="2886629"/>
        <a:ext cx="677121" cy="338560"/>
      </dsp:txXfrm>
    </dsp:sp>
    <dsp:sp modelId="{BE85F5DD-647D-45A3-8AF4-25FDFA08B035}">
      <dsp:nvSpPr>
        <dsp:cNvPr id="0" name=""/>
        <dsp:cNvSpPr/>
      </dsp:nvSpPr>
      <dsp:spPr>
        <a:xfrm>
          <a:off x="7052171" y="3367385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Ryan Ding </a:t>
          </a:r>
        </a:p>
      </dsp:txBody>
      <dsp:txXfrm>
        <a:off x="7052171" y="3367385"/>
        <a:ext cx="677121" cy="338560"/>
      </dsp:txXfrm>
    </dsp:sp>
    <dsp:sp modelId="{DC6B5262-62BC-4B01-BD5B-E14F6A114847}">
      <dsp:nvSpPr>
        <dsp:cNvPr id="0" name=""/>
        <dsp:cNvSpPr/>
      </dsp:nvSpPr>
      <dsp:spPr>
        <a:xfrm>
          <a:off x="7052171" y="3848141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Sandee Sampson</a:t>
          </a:r>
          <a:endParaRPr lang="en-US" sz="700" kern="1200" dirty="0"/>
        </a:p>
      </dsp:txBody>
      <dsp:txXfrm>
        <a:off x="7052171" y="3848141"/>
        <a:ext cx="677121" cy="338560"/>
      </dsp:txXfrm>
    </dsp:sp>
    <dsp:sp modelId="{98E910B9-AF2E-4BBB-BB4E-96FE754025E5}">
      <dsp:nvSpPr>
        <dsp:cNvPr id="0" name=""/>
        <dsp:cNvSpPr/>
      </dsp:nvSpPr>
      <dsp:spPr>
        <a:xfrm>
          <a:off x="7052171" y="4328897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Sean Francis</a:t>
          </a:r>
        </a:p>
      </dsp:txBody>
      <dsp:txXfrm>
        <a:off x="7052171" y="4328897"/>
        <a:ext cx="677121" cy="338560"/>
      </dsp:txXfrm>
    </dsp:sp>
    <dsp:sp modelId="{797B7CA5-A7CD-4E6C-8FDA-A7C34166AABF}">
      <dsp:nvSpPr>
        <dsp:cNvPr id="0" name=""/>
        <dsp:cNvSpPr/>
      </dsp:nvSpPr>
      <dsp:spPr>
        <a:xfrm>
          <a:off x="7052171" y="4809654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Surya Radhakrishnan</a:t>
          </a:r>
        </a:p>
      </dsp:txBody>
      <dsp:txXfrm>
        <a:off x="7052171" y="4809654"/>
        <a:ext cx="677121" cy="338560"/>
      </dsp:txXfrm>
    </dsp:sp>
    <dsp:sp modelId="{C2D833B4-B9D4-4420-A1FE-B4D5BCD4FA17}">
      <dsp:nvSpPr>
        <dsp:cNvPr id="0" name=""/>
        <dsp:cNvSpPr/>
      </dsp:nvSpPr>
      <dsp:spPr>
        <a:xfrm>
          <a:off x="7052171" y="5290410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William Greenlee</a:t>
          </a:r>
          <a:endParaRPr lang="en-US" sz="700" kern="1200" dirty="0"/>
        </a:p>
      </dsp:txBody>
      <dsp:txXfrm>
        <a:off x="7052171" y="5290410"/>
        <a:ext cx="677121" cy="338560"/>
      </dsp:txXfrm>
    </dsp:sp>
    <dsp:sp modelId="{112E358F-E162-4352-9CFB-913931A10FBE}">
      <dsp:nvSpPr>
        <dsp:cNvPr id="0" name=""/>
        <dsp:cNvSpPr/>
      </dsp:nvSpPr>
      <dsp:spPr>
        <a:xfrm>
          <a:off x="7052171" y="5771166"/>
          <a:ext cx="677121" cy="3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Win </a:t>
          </a:r>
          <a:r>
            <a:rPr lang="en-US" sz="700" kern="1200" dirty="0" err="1">
              <a:latin typeface="Calibri Light" panose="020F0302020204030204"/>
            </a:rPr>
            <a:t>Gbedemah</a:t>
          </a:r>
          <a:endParaRPr lang="en-US" sz="700" kern="1200" dirty="0">
            <a:latin typeface="Calibri Light" panose="020F0302020204030204"/>
          </a:endParaRPr>
        </a:p>
      </dsp:txBody>
      <dsp:txXfrm>
        <a:off x="7052171" y="5771166"/>
        <a:ext cx="677121" cy="338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F2FA-5377-4381-8A6C-ABEC28E0680C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Access to Premier Support </a:t>
          </a:r>
        </a:p>
      </dsp:txBody>
      <dsp:txXfrm rot="5400000">
        <a:off x="0" y="0"/>
        <a:ext cx="5257800" cy="1631751"/>
      </dsp:txXfrm>
    </dsp:sp>
    <dsp:sp modelId="{390EBB6F-30C0-4932-93D2-3CD9642A9C16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End User Training via ClipTraining tools</a:t>
          </a:r>
        </a:p>
      </dsp:txBody>
      <dsp:txXfrm>
        <a:off x="5257800" y="0"/>
        <a:ext cx="5257800" cy="1631751"/>
      </dsp:txXfrm>
    </dsp:sp>
    <dsp:sp modelId="{06486B02-785D-4B3E-8E12-BE505013FFB8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Insights via Clear Report</a:t>
          </a:r>
        </a:p>
      </dsp:txBody>
      <dsp:txXfrm rot="10800000">
        <a:off x="0" y="2719586"/>
        <a:ext cx="5257800" cy="1631751"/>
      </dsp:txXfrm>
    </dsp:sp>
    <dsp:sp modelId="{1D336DC4-9FFF-43C7-BBD4-D1A4DB18FBCE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CSP Team </a:t>
          </a:r>
        </a:p>
      </dsp:txBody>
      <dsp:txXfrm rot="-5400000">
        <a:off x="5257800" y="2719586"/>
        <a:ext cx="5257800" cy="1631751"/>
      </dsp:txXfrm>
    </dsp:sp>
    <dsp:sp modelId="{844A3A0C-D532-4797-88F4-AC98D95627CF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Customer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475B2-876E-4D2F-9673-C66B36FADE6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EE81-840F-47ED-87C8-C0B83358F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SMC MWP STU org, they have their leader, Lee Loen, and each region is covered by M1 leaders (second line), then each leader has 10 + reports.  They are aligned by AM by region.  Once we have the 25MAL it will be realigned in the Customer report.</a:t>
            </a:r>
          </a:p>
          <a:p>
            <a:r>
              <a:rPr lang="en-US" dirty="0"/>
              <a:t>If you are in presales or leadership, understanding which person maps to which key account we have is important to drive deployment related services by using the key programs.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EE81-840F-47ED-87C8-C0B83358F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 to our new sales management methodology, LCEM, it is critical that we understand the different phases in a customer journey and act as a team to ensure that we capture all aspects of the incentives and offers MS has in place to help our customers accelerate their adoption.</a:t>
            </a:r>
          </a:p>
          <a:p>
            <a:r>
              <a:rPr lang="en-US" dirty="0"/>
              <a:t>Having an understanding of the key programs which map to the technologies which you support as a way to drive more pipeline, the data which uncovers deployment opportunities will also be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EE81-840F-47ED-87C8-C0B83358F9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5C35-A796-FAD4-3C8A-757DEA52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B56AD-F0A8-1B40-085C-9A7C06AF3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738BE-4E02-137A-8620-4D2AD459C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cs typeface="Calibri"/>
              </a:rPr>
              <a:t>Example Win Formula which helps break down the programs, our offering alignment to help through that phase from an LV resource.  This is a team sport, at different phase different team members will take over the lead for that.</a:t>
            </a:r>
          </a:p>
          <a:p>
            <a:endParaRPr lang="en-CA" dirty="0">
              <a:cs typeface="Calibri"/>
            </a:endParaRPr>
          </a:p>
          <a:p>
            <a:r>
              <a:rPr lang="en-CA" dirty="0">
                <a:cs typeface="Calibri"/>
              </a:rPr>
              <a:t>Example, once a CSI engagement is completed, both AM/DA assigned to account need to participate in review to map out the next steps and engage the right presales resource for the next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4C64-2FC9-00C2-AF8A-D034ACDDC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98B20-4330-45F2-8226-C60F483835C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1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get deep insights into the customer use by the different workloads which they purchase through the program.  When we onboard </a:t>
            </a:r>
          </a:p>
          <a:p>
            <a:r>
              <a:rPr lang="en-US" dirty="0"/>
              <a:t>Why is it important that we land projects with customers via CSP?  Premier, enhanced funding, CSP team access as from line to help navigate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EE81-840F-47ED-87C8-C0B83358F9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9E6D-C6A0-C1E1-549D-8B4C3CA1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CA693-6F64-B1CD-5C1B-A952BF10D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B9C7-1EE4-83FD-CAED-B3AA86F6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9F01-450C-EC92-BBA6-0614CBE7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FC50-20B8-F4CD-4AB4-9C6CA8B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B06A-0673-6749-A8E9-DB72FF59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21D5F-2CF7-A687-E878-F5EA14F47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17A0-638A-9A99-07FF-3561A376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AF6E-D038-52C5-853C-E14414E8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A5FE-3FF8-16F2-8D47-FF35312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2040B-0DEB-529A-B811-E19D0F2F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E6CB3-E29D-982D-715D-1CB769C9C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98A7-C96A-A1B2-8008-31485E3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F9C9-C3E2-077D-F1AA-717CF28E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CE1-2F48-0BB4-773A-27A5B2F9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AE568C9-983D-9B48-87A7-C929C11F2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8348AA-15AD-B84C-9476-A615E00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F68A1D-6AAA-6544-8658-BF73179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FA0C8-CF7D-F342-BE78-09F93E83C65C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A9589C6-383E-F248-8746-9004295AA2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0578" y="1882263"/>
            <a:ext cx="2362200" cy="6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68136A-36CA-7548-8A7D-21CA323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62912-C8F3-F141-A5CF-54EB53A31077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EFAF87C-7198-7C44-8EF5-498482CF1F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0578" y="1882263"/>
            <a:ext cx="2362200" cy="6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7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18E40E3-F3AD-3BE5-2B76-9F6EC7EC7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17C1873-4ADA-47F4-604C-7436F00D55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57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D3F2114-4851-7A3F-433B-19B6E211F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6B9BD-7ACD-AA4D-BAC3-7F674E57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88325-951A-1367-C4DE-5F6ECF129D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A90840-2780-E79D-8421-85122B5333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8058" y="1825624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6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</a:defRPr>
            </a:lvl1pPr>
            <a:lvl2pPr>
              <a:defRPr>
                <a:solidFill>
                  <a:srgbClr val="FFFFFF"/>
                </a:solidFill>
                <a:latin typeface="+mn-lt"/>
              </a:defRPr>
            </a:lvl2pPr>
            <a:lvl3pPr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5F4CE-7A1E-0BDA-3F1D-9758565FAC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E35F90B-3F2F-435E-4435-11CB4B684A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20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944"/>
          <a:stretch/>
        </p:blipFill>
        <p:spPr>
          <a:xfrm>
            <a:off x="1473871" y="0"/>
            <a:ext cx="63466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6783805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F4AF-09C4-C7D5-1E9D-6E9ECBDFD007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43110" y="777241"/>
            <a:ext cx="3910263" cy="53997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</p:spTree>
    <p:extLst>
      <p:ext uri="{BB962C8B-B14F-4D97-AF65-F5344CB8AC3E}">
        <p14:creationId xmlns:p14="http://schemas.microsoft.com/office/powerpoint/2010/main" val="2876949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C4A898-C391-ACB7-5F75-C7AFFD1FA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788F-ADEF-554D-475E-E7D27828AC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8386" y="1825623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506DF7-EC04-0B22-0B3E-B2FC476597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4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61223-D6FD-F320-4C50-82FEE217F8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7E75-252D-8710-E76B-EF39D9C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87B-83C8-FDFB-5139-AB357382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01AF-0FBF-E2DD-C2C4-D3F78922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839B-FCAC-0905-1437-24BBCA76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9542-A129-F37C-682F-A65BE15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1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5BE20F1-F7D1-978B-C3B5-80C37D300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87" y="777240"/>
            <a:ext cx="760553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E10C3-7A1B-2370-AFEA-709110C6B446}"/>
              </a:ext>
            </a:extLst>
          </p:cNvPr>
          <p:cNvSpPr/>
          <p:nvPr userDrawn="1"/>
        </p:nvSpPr>
        <p:spPr>
          <a:xfrm>
            <a:off x="0" y="0"/>
            <a:ext cx="22311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668C4F4-7645-5A4A-F043-9E7EBFD73F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46686" y="1825625"/>
            <a:ext cx="7605531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7B1BE-1286-1842-1B69-9B1805A9B5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58449" y="499726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3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3662EAF-885B-8FB0-8D7F-6C723F0A7C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2120205" y="0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39952"/>
            <a:ext cx="4748818" cy="1680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7512B-7955-B162-89F6-0726C7B3A881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AC1636-EE86-0A67-F8C9-E3F5640F461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1850" y="2383823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66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83A15-6EF9-0E6C-4CB3-E905274423F0}"/>
              </a:ext>
            </a:extLst>
          </p:cNvPr>
          <p:cNvSpPr/>
          <p:nvPr userDrawn="1"/>
        </p:nvSpPr>
        <p:spPr>
          <a:xfrm>
            <a:off x="0" y="1864895"/>
            <a:ext cx="12192000" cy="4993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1"/>
            <a:ext cx="10885667" cy="7928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0858343-2332-AA6A-7F78-630609F583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1850" y="2347362"/>
            <a:ext cx="10885667" cy="385929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31536-E221-6275-9794-4C3899D96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0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0664" t="240" r="31019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1C540-045A-AEB0-3F64-10EBD8D32C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6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4753F3A4-AF5D-64D0-F6C5-2FFCD1EDB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DF77C27-62C2-A0D4-7238-2BD7640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87" y="777240"/>
            <a:ext cx="760553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175F3-A0DD-6F9E-D24B-23F414D24FAA}"/>
              </a:ext>
            </a:extLst>
          </p:cNvPr>
          <p:cNvSpPr/>
          <p:nvPr userDrawn="1"/>
        </p:nvSpPr>
        <p:spPr>
          <a:xfrm>
            <a:off x="0" y="0"/>
            <a:ext cx="22311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F8C8B648-044C-DE04-3EAE-D89545F0C8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46687" y="1730993"/>
            <a:ext cx="7605532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D418D-E92F-6E83-5AF1-F45507E6FA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58449" y="499726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142-6395-8876-A6FD-F4A1E7C9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21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6D30-02E2-54C2-3A0C-39EB7E3D09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5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86A2EDA-02FF-F0C8-2AA8-C99E0C4B8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AF8B0-6A63-847C-24CA-21D27D24D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8AF7-7690-92E0-BF50-4CB2D910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DA90-B83E-1410-0A1C-A1B958EC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A23C-4E62-4FCB-A505-73D5F095AA6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4889-54DB-DD4B-4EE3-886A936B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2F5-B1E6-909E-1E1B-3EFC8687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84B-D1BA-4DC8-8EE9-23E1E048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34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C4A898-C391-ACB7-5F75-C7AFFD1FA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506DF7-EC04-0B22-0B3E-B2FC476597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4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788F-ADEF-554D-475E-E7D27828AC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8386" y="1825623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BEDA2-939C-A2B2-7458-1669D91F5A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96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E35F90B-3F2F-435E-4435-11CB4B684A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B2A-8E56-5C73-7348-CA3BD35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E8F6-FA89-963C-9161-3281C97B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606A-1303-AD8D-FB60-3C8FEFC4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19B2-1EA9-5ADA-63B4-BF9D73F9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5B4E-8B8C-A197-8093-DF57340A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5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944"/>
          <a:stretch/>
        </p:blipFill>
        <p:spPr>
          <a:xfrm>
            <a:off x="1473871" y="0"/>
            <a:ext cx="63466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6783805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F4AF-09C4-C7D5-1E9D-6E9ECBDFD007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43110" y="777241"/>
            <a:ext cx="3910263" cy="53997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</p:spTree>
    <p:extLst>
      <p:ext uri="{BB962C8B-B14F-4D97-AF65-F5344CB8AC3E}">
        <p14:creationId xmlns:p14="http://schemas.microsoft.com/office/powerpoint/2010/main" val="387529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B248-7F4D-A0AB-7536-0D7D88E6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B08-1051-4370-ADA4-D4A4C3A7FF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D6E59-518C-67D6-F3B9-5009EDB0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FE06-0983-5528-E5D5-69FA225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5A2-A49E-41E9-9B94-12C92D44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2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+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47874"/>
            <a:ext cx="11018838" cy="42211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173038" indent="-173038">
              <a:defRPr sz="2400">
                <a:solidFill>
                  <a:schemeClr val="tx2"/>
                </a:solidFill>
              </a:defRPr>
            </a:lvl2pPr>
            <a:lvl3pPr marL="339725" indent="-166688">
              <a:defRPr sz="2000">
                <a:solidFill>
                  <a:schemeClr val="tx2"/>
                </a:solidFill>
              </a:defRPr>
            </a:lvl3pPr>
            <a:lvl4pPr marL="514350" indent="-174625">
              <a:defRPr sz="1600">
                <a:solidFill>
                  <a:schemeClr val="tx2"/>
                </a:solidFill>
              </a:defRPr>
            </a:lvl4pPr>
            <a:lvl5pPr marL="687388" indent="-173038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6742881-7D15-4A87-9A7B-01480DD0C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1309" y="702178"/>
            <a:ext cx="11018837" cy="9709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3600" b="0" kern="1200" cap="none" spc="-50" baseline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70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1352EF-531C-633E-CF5B-FA98DD479060}"/>
              </a:ext>
            </a:extLst>
          </p:cNvPr>
          <p:cNvGrpSpPr/>
          <p:nvPr userDrawn="1"/>
        </p:nvGrpSpPr>
        <p:grpSpPr>
          <a:xfrm>
            <a:off x="-2393" y="1"/>
            <a:ext cx="12194393" cy="324013"/>
            <a:chOff x="-2393" y="1"/>
            <a:chExt cx="12194393" cy="3240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9C017F-EDD2-730B-005B-9F198B6DC89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95629"/>
            <a:stretch/>
          </p:blipFill>
          <p:spPr>
            <a:xfrm>
              <a:off x="-2393" y="57516"/>
              <a:ext cx="12194393" cy="2664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00B0-F44B-28D7-4B78-98F41399267D}"/>
                </a:ext>
              </a:extLst>
            </p:cNvPr>
            <p:cNvSpPr/>
            <p:nvPr userDrawn="1"/>
          </p:nvSpPr>
          <p:spPr bwMode="auto">
            <a:xfrm>
              <a:off x="0" y="1"/>
              <a:ext cx="12192000" cy="64496"/>
            </a:xfrm>
            <a:prstGeom prst="rect">
              <a:avLst/>
            </a:prstGeom>
            <a:solidFill>
              <a:srgbClr val="F3C14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534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6005-57AC-699B-23E6-389150E0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0E7C-AF00-582D-7611-FB58D8938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C8840-F30D-23AE-0C3B-552B1E35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86BD7-2AE3-E33A-6DBD-F154659B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37F90-E5E9-15AA-D4EA-A199ADCC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2C2E-9E08-ACF8-75EB-37FAF105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F8A5-3427-8C02-207A-53BD0CE4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68DF-EC8A-83A2-FD6C-48FA99FF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0463-2EB4-DED6-C4FA-133B680EC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A6D14-BBFB-738E-03BA-1D99FE8D2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E2F3D-FB27-F8B1-1AC9-C0B996AAB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81BF-E576-FDC3-7EA3-58D30F8A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A9BCA-ED09-A13A-98E1-5814F624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DAEE2-54C6-2CD5-CFB1-362003E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3E85-A44B-04BF-E400-49C97E6F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81861-40F1-A93F-5389-8E1CEFC9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7B59-E723-3F44-716D-56369CB1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71EB-6843-C682-85C3-817F565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40128-B25D-3FB9-492C-0ADB0943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F8C52-C351-F1F7-3A1B-263CB8A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926A-6B09-4F14-C822-EB3066A0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AC21-A2F0-328B-C358-6C99A3E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2B5E-FB8A-5D39-5861-448431C8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9276-178C-505C-E22E-8B86E545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6DE-05B2-2D68-68B4-3815241E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31ED9-C866-2B91-8A60-179361F6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05D5-7733-41BD-56A8-05D3002B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9754-BEC0-46F4-ACF2-AC306564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0419B-CDFD-48D9-D884-3A3DCCA4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F7DE8-35FB-1AC9-C6A8-62C76FA0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4F33-6CD2-A9F5-61EB-24E39B0B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6D8E-7A4C-63F3-504A-D9FDE8DA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2F5A-AE5F-3905-8314-C66C28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3B812-6D1A-1146-8E27-779FB301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0F96-3D33-FDFB-9B53-FE4CF77B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2E23-B8CF-FE62-D715-A7714E84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3DA96-33FA-49A5-8504-D405B124946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C00-84EE-BEA4-4E48-EDF33E208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82A6-A3CE-6B2E-FFCE-1DCE614BA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22B63-9A76-4290-9781-DCDC26E6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0BAC4-54AB-0133-B769-3C940CE4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377A-163D-80B9-B7C8-384E339D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3508-264F-D465-9F44-6C6AC2B8F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A23C-4E62-4FCB-A505-73D5F095AA6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EFB0-2D5A-0775-A623-7B10899FA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BF05-C270-5FA8-271B-51F18BB5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A84B-D1BA-4DC8-8EE9-23E1E0483C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4033-B9C2-2CE0-AD51-081661DF6FA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26FF-743F-F2E3-A1F7-7ECCB3415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Microsoft Relationship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B2048845-382A-FFE5-CCDC-9FEB9EF61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0" b="1232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49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1E69-0309-DB1F-8D66-C943439A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</p:spPr>
        <p:txBody>
          <a:bodyPr anchor="ctr">
            <a:normAutofit/>
          </a:bodyPr>
          <a:lstStyle/>
          <a:p>
            <a:r>
              <a:rPr lang="en-US" dirty="0"/>
              <a:t>Market Segments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AD7A-FAAA-DDAB-1319-18611F7C4D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Microsoft divides their sales teams into 3 business units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C94EDA-4762-C41F-4383-C150C544C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418882"/>
              </p:ext>
            </p:extLst>
          </p:nvPr>
        </p:nvGraphicFramePr>
        <p:xfrm>
          <a:off x="2032000" y="2681323"/>
          <a:ext cx="8128000" cy="3457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C61644B-C72B-9E9C-41A0-6C84D468B4D0}"/>
              </a:ext>
            </a:extLst>
          </p:cNvPr>
          <p:cNvSpPr/>
          <p:nvPr/>
        </p:nvSpPr>
        <p:spPr>
          <a:xfrm>
            <a:off x="9764486" y="5014949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9,000,000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95F8A62-466E-BA8E-CD9C-024144DC482F}"/>
              </a:ext>
            </a:extLst>
          </p:cNvPr>
          <p:cNvSpPr/>
          <p:nvPr/>
        </p:nvSpPr>
        <p:spPr>
          <a:xfrm>
            <a:off x="9799721" y="3852937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F100A531-BAB5-6842-20CB-6C3F9FCA3809}"/>
              </a:ext>
            </a:extLst>
          </p:cNvPr>
          <p:cNvSpPr/>
          <p:nvPr/>
        </p:nvSpPr>
        <p:spPr>
          <a:xfrm>
            <a:off x="9799721" y="2872109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3408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621C75B-7D7E-10F8-38B3-B4E3BFD1529F}"/>
              </a:ext>
            </a:extLst>
          </p:cNvPr>
          <p:cNvSpPr/>
          <p:nvPr/>
        </p:nvSpPr>
        <p:spPr>
          <a:xfrm>
            <a:off x="958898" y="5014948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Lead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5347BC24-84C6-53ED-7EFC-0A61C5378939}"/>
              </a:ext>
            </a:extLst>
          </p:cNvPr>
          <p:cNvSpPr/>
          <p:nvPr/>
        </p:nvSpPr>
        <p:spPr>
          <a:xfrm>
            <a:off x="958898" y="3989281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Team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95199C7-103D-1126-9AA0-8FC3CDC947C6}"/>
              </a:ext>
            </a:extLst>
          </p:cNvPr>
          <p:cNvSpPr/>
          <p:nvPr/>
        </p:nvSpPr>
        <p:spPr>
          <a:xfrm>
            <a:off x="958898" y="2963614"/>
            <a:ext cx="1794424" cy="55689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team </a:t>
            </a:r>
          </a:p>
        </p:txBody>
      </p:sp>
    </p:spTree>
    <p:extLst>
      <p:ext uri="{BB962C8B-B14F-4D97-AF65-F5344CB8AC3E}">
        <p14:creationId xmlns:p14="http://schemas.microsoft.com/office/powerpoint/2010/main" val="27808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EEA0-6CF0-B3D1-AD8C-98B24A20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C4E0-F72C-D32D-A8A5-CCD1392FF95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6"/>
            <a:ext cx="10515600" cy="669000"/>
          </a:xfrm>
        </p:spPr>
        <p:txBody>
          <a:bodyPr/>
          <a:lstStyle/>
          <a:p>
            <a:r>
              <a:rPr lang="en-US" dirty="0"/>
              <a:t>They have 3 distinct roles driving results related to their territories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592DC-97FE-65F2-812B-9EB35A3CF9DB}"/>
              </a:ext>
            </a:extLst>
          </p:cNvPr>
          <p:cNvSpPr/>
          <p:nvPr/>
        </p:nvSpPr>
        <p:spPr>
          <a:xfrm>
            <a:off x="1118586" y="3018408"/>
            <a:ext cx="2379216" cy="27076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Manager (AM):</a:t>
            </a:r>
          </a:p>
          <a:p>
            <a:pPr algn="ctr"/>
            <a:r>
              <a:rPr lang="en-US" dirty="0"/>
              <a:t>Owns primary relationship</a:t>
            </a:r>
          </a:p>
          <a:p>
            <a:pPr algn="ctr"/>
            <a:r>
              <a:rPr lang="en-US" dirty="0"/>
              <a:t>Responsible for Revenue target</a:t>
            </a:r>
          </a:p>
          <a:p>
            <a:pPr algn="ctr"/>
            <a:r>
              <a:rPr lang="en-US" dirty="0"/>
              <a:t>Licensing Deals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FEB415-A3B1-A520-FCBA-92955B953E27}"/>
              </a:ext>
            </a:extLst>
          </p:cNvPr>
          <p:cNvSpPr/>
          <p:nvPr/>
        </p:nvSpPr>
        <p:spPr>
          <a:xfrm>
            <a:off x="4471386" y="3018407"/>
            <a:ext cx="2379216" cy="27076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Specialty Team Unit (STU)</a:t>
            </a:r>
          </a:p>
          <a:p>
            <a:pPr algn="ctr"/>
            <a:r>
              <a:rPr lang="en-US" dirty="0"/>
              <a:t>Represents specific product portfolio</a:t>
            </a:r>
          </a:p>
          <a:p>
            <a:pPr algn="ctr"/>
            <a:r>
              <a:rPr lang="en-US" dirty="0"/>
              <a:t>Paid to sell those only</a:t>
            </a:r>
          </a:p>
          <a:p>
            <a:pPr algn="ctr"/>
            <a:r>
              <a:rPr lang="en-US" dirty="0"/>
              <a:t>Solution Sales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22E1C3-B7DF-D35C-D759-A48290B42E5D}"/>
              </a:ext>
            </a:extLst>
          </p:cNvPr>
          <p:cNvSpPr/>
          <p:nvPr/>
        </p:nvSpPr>
        <p:spPr>
          <a:xfrm>
            <a:off x="7912963" y="3018407"/>
            <a:ext cx="2379216" cy="27076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Executive (CE)</a:t>
            </a:r>
          </a:p>
          <a:p>
            <a:pPr algn="ctr"/>
            <a:r>
              <a:rPr lang="en-US" dirty="0"/>
              <a:t>Licensing agreement focused, renewals, net new EA’s</a:t>
            </a:r>
          </a:p>
          <a:p>
            <a:pPr algn="ctr"/>
            <a:r>
              <a:rPr lang="en-US" dirty="0"/>
              <a:t>Licensing revenue</a:t>
            </a:r>
          </a:p>
        </p:txBody>
      </p:sp>
    </p:spTree>
    <p:extLst>
      <p:ext uri="{BB962C8B-B14F-4D97-AF65-F5344CB8AC3E}">
        <p14:creationId xmlns:p14="http://schemas.microsoft.com/office/powerpoint/2010/main" val="112120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89A4-EC90-D97D-E48B-F90093AE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203" y="167084"/>
            <a:ext cx="10515600" cy="546046"/>
          </a:xfrm>
        </p:spPr>
        <p:txBody>
          <a:bodyPr>
            <a:normAutofit fontScale="90000"/>
          </a:bodyPr>
          <a:lstStyle/>
          <a:p>
            <a:r>
              <a:rPr lang="en-US" dirty="0"/>
              <a:t>US SMC West Modern 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42E733-A7AC-C6FF-7490-AE2E2087A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4250" y="713649"/>
          <a:ext cx="10515600" cy="6111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58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7559-BC40-8BB7-0392-C3C75201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with the MS 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F781-AA15-29EA-DD04-C9F3B1700E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Talk about the relevant solution which they align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Bring customer insights and declare your intentions (I want to position X, will you help?)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our offers which align to their sales plays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5026-575C-FEE8-BD6C-4ADDE51A1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825625"/>
            <a:ext cx="4898026" cy="4351337"/>
          </a:xfr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Don’t: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Talk about times when you lost funding and general complaining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Spend time telling win stories about nonrelated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Long View offering names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Assume that we have alignment in accounts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70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8CF-61CA-9BBB-1C38-F53E7D9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sales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BFC22-9CAF-9474-E825-1401675772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949413" y="2216852"/>
            <a:ext cx="6293173" cy="356888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F78E04-ECA2-C08B-4FC5-BDC4630BFA87}"/>
              </a:ext>
            </a:extLst>
          </p:cNvPr>
          <p:cNvSpPr/>
          <p:nvPr/>
        </p:nvSpPr>
        <p:spPr>
          <a:xfrm>
            <a:off x="9454718" y="2467992"/>
            <a:ext cx="1899082" cy="843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ATU = 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BBA427-1A07-5B9E-1EE2-BDD7D00991B3}"/>
              </a:ext>
            </a:extLst>
          </p:cNvPr>
          <p:cNvSpPr/>
          <p:nvPr/>
        </p:nvSpPr>
        <p:spPr>
          <a:xfrm>
            <a:off x="9454718" y="4233384"/>
            <a:ext cx="1899082" cy="843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 = DA/Practice/SEM</a:t>
            </a:r>
          </a:p>
        </p:txBody>
      </p:sp>
    </p:spTree>
    <p:extLst>
      <p:ext uri="{BB962C8B-B14F-4D97-AF65-F5344CB8AC3E}">
        <p14:creationId xmlns:p14="http://schemas.microsoft.com/office/powerpoint/2010/main" val="214564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6688-3FFE-5D01-819D-8D5A49E3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How can presales support CSP?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5D7A5-3632-CD76-1C1E-3872C157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0046"/>
            <a:ext cx="10515600" cy="1682495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D86335-E31F-3932-8E9C-5CCF7D948948}"/>
              </a:ext>
            </a:extLst>
          </p:cNvPr>
          <p:cNvSpPr/>
          <p:nvPr/>
        </p:nvSpPr>
        <p:spPr>
          <a:xfrm>
            <a:off x="4145872" y="5175682"/>
            <a:ext cx="3950563" cy="514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Presales phase of customer journey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8CF9BF-BBA8-E2F9-5DF9-B6BED4418CC2}"/>
              </a:ext>
            </a:extLst>
          </p:cNvPr>
          <p:cNvSpPr/>
          <p:nvPr/>
        </p:nvSpPr>
        <p:spPr>
          <a:xfrm>
            <a:off x="949911" y="5175682"/>
            <a:ext cx="3089429" cy="514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 Top of Funnel/Data/Leads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30B5BD-1317-46D0-33E2-4641B51AF9FD}"/>
              </a:ext>
            </a:extLst>
          </p:cNvPr>
          <p:cNvSpPr/>
          <p:nvPr/>
        </p:nvSpPr>
        <p:spPr>
          <a:xfrm>
            <a:off x="8152660" y="5175682"/>
            <a:ext cx="3089429" cy="514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Delivery</a:t>
            </a:r>
          </a:p>
        </p:txBody>
      </p:sp>
    </p:spTree>
    <p:extLst>
      <p:ext uri="{BB962C8B-B14F-4D97-AF65-F5344CB8AC3E}">
        <p14:creationId xmlns:p14="http://schemas.microsoft.com/office/powerpoint/2010/main" val="342010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8E59-4C0F-0526-AEEE-42239E8F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942FBF-B42A-72FC-4D02-B985872ED5A1}"/>
              </a:ext>
            </a:extLst>
          </p:cNvPr>
          <p:cNvSpPr/>
          <p:nvPr/>
        </p:nvSpPr>
        <p:spPr bwMode="auto">
          <a:xfrm>
            <a:off x="737409" y="918025"/>
            <a:ext cx="1779832" cy="469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Listen &amp; Consult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C46C5-FB78-20E4-BEE9-EDD6929B45FF}"/>
              </a:ext>
            </a:extLst>
          </p:cNvPr>
          <p:cNvSpPr/>
          <p:nvPr/>
        </p:nvSpPr>
        <p:spPr bwMode="auto">
          <a:xfrm>
            <a:off x="4481675" y="916116"/>
            <a:ext cx="1715586" cy="4470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Empower &amp; Achieve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88D58-8295-B90B-D938-208E14622C6E}"/>
              </a:ext>
            </a:extLst>
          </p:cNvPr>
          <p:cNvSpPr/>
          <p:nvPr/>
        </p:nvSpPr>
        <p:spPr bwMode="auto">
          <a:xfrm>
            <a:off x="6282631" y="918025"/>
            <a:ext cx="1779832" cy="469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Realize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D4366-631F-6B29-4525-5C2643DEA09A}"/>
              </a:ext>
            </a:extLst>
          </p:cNvPr>
          <p:cNvSpPr/>
          <p:nvPr/>
        </p:nvSpPr>
        <p:spPr bwMode="auto">
          <a:xfrm>
            <a:off x="8139646" y="913640"/>
            <a:ext cx="1779832" cy="469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Manage &amp; Optimize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8F2BF-F3B1-B2F7-3947-0D681E15AF57}"/>
              </a:ext>
            </a:extLst>
          </p:cNvPr>
          <p:cNvSpPr/>
          <p:nvPr/>
        </p:nvSpPr>
        <p:spPr bwMode="auto">
          <a:xfrm>
            <a:off x="8139646" y="1449244"/>
            <a:ext cx="1779832" cy="34358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Fast Track Ready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86E5C-0CBC-2818-9823-5D1D14A68FA1}"/>
              </a:ext>
            </a:extLst>
          </p:cNvPr>
          <p:cNvSpPr/>
          <p:nvPr/>
        </p:nvSpPr>
        <p:spPr bwMode="auto">
          <a:xfrm>
            <a:off x="2613023" y="2562091"/>
            <a:ext cx="3605787" cy="752030"/>
          </a:xfrm>
          <a:prstGeom prst="rect">
            <a:avLst/>
          </a:prstGeom>
          <a:noFill/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243A5E"/>
              </a:solidFill>
              <a:effectLst/>
              <a:highlight>
                <a:srgbClr val="FFFF00"/>
              </a:highlight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A6F89-1C01-715D-8DF6-DEAA37F4AD37}"/>
              </a:ext>
            </a:extLst>
          </p:cNvPr>
          <p:cNvSpPr/>
          <p:nvPr/>
        </p:nvSpPr>
        <p:spPr bwMode="auto">
          <a:xfrm>
            <a:off x="8146826" y="1888043"/>
            <a:ext cx="1771876" cy="343585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MW/Sec Usage Incentive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E834D-E82C-392A-7324-90C81D57ABC9}"/>
              </a:ext>
            </a:extLst>
          </p:cNvPr>
          <p:cNvSpPr/>
          <p:nvPr/>
        </p:nvSpPr>
        <p:spPr bwMode="auto">
          <a:xfrm>
            <a:off x="2618591" y="1449245"/>
            <a:ext cx="795169" cy="49626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ME3/ME5 1:1 Briefing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243A5E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011A50-7D12-8BAB-5579-D25BDDA9E2AD}"/>
              </a:ext>
            </a:extLst>
          </p:cNvPr>
          <p:cNvSpPr/>
          <p:nvPr/>
        </p:nvSpPr>
        <p:spPr bwMode="auto">
          <a:xfrm>
            <a:off x="6295723" y="1449244"/>
            <a:ext cx="1779832" cy="682999"/>
          </a:xfrm>
          <a:prstGeom prst="rect">
            <a:avLst/>
          </a:prstGeom>
          <a:noFill/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ECIF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(20:1 to 7:1 ROI ratio)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25B651-39D9-3AAB-B9D5-8677EF84F33D}"/>
              </a:ext>
            </a:extLst>
          </p:cNvPr>
          <p:cNvGrpSpPr/>
          <p:nvPr/>
        </p:nvGrpSpPr>
        <p:grpSpPr>
          <a:xfrm rot="5400000">
            <a:off x="5212126" y="3006248"/>
            <a:ext cx="254684" cy="254710"/>
            <a:chOff x="4415914" y="2819401"/>
            <a:chExt cx="282620" cy="2826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F9A4B8-3277-F6C1-00FA-A6C907F6C360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13FF723-88D4-2362-B026-1C49C5777DB2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5F20119-E3BE-48A8-926C-E3B9B7229DC4}"/>
              </a:ext>
            </a:extLst>
          </p:cNvPr>
          <p:cNvSpPr/>
          <p:nvPr/>
        </p:nvSpPr>
        <p:spPr bwMode="auto">
          <a:xfrm>
            <a:off x="715339" y="1387762"/>
            <a:ext cx="1797603" cy="10614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Propensity data Jumpstart program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Channel Sales target lists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attendee list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 Now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FastTrack referral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B3871E-2543-05C6-7F72-E52777B00D34}"/>
              </a:ext>
            </a:extLst>
          </p:cNvPr>
          <p:cNvSpPr/>
          <p:nvPr/>
        </p:nvSpPr>
        <p:spPr bwMode="auto">
          <a:xfrm>
            <a:off x="2616473" y="911020"/>
            <a:ext cx="1779832" cy="469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Inspire &amp; Design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556DF-C043-6152-5219-311FEB712D42}"/>
              </a:ext>
            </a:extLst>
          </p:cNvPr>
          <p:cNvSpPr/>
          <p:nvPr/>
        </p:nvSpPr>
        <p:spPr bwMode="auto">
          <a:xfrm>
            <a:off x="728413" y="2576878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ME3/ME5 1:many Briefing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j-ea"/>
              <a:cs typeface="Segoe UI Light" panose="020B0502040204020203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BF7425-C675-A173-8AEA-7E268F92F3D5}"/>
              </a:ext>
            </a:extLst>
          </p:cNvPr>
          <p:cNvGrpSpPr/>
          <p:nvPr/>
        </p:nvGrpSpPr>
        <p:grpSpPr>
          <a:xfrm>
            <a:off x="2448406" y="1484944"/>
            <a:ext cx="249605" cy="249631"/>
            <a:chOff x="4415914" y="2819401"/>
            <a:chExt cx="282620" cy="28264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5CC683-2AA4-1965-93E2-3D0BA76888E8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205464C7-C11D-3438-46BF-62A491E4796D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242F685-155D-E73F-2639-3AF2A5200071}"/>
              </a:ext>
            </a:extLst>
          </p:cNvPr>
          <p:cNvSpPr/>
          <p:nvPr/>
        </p:nvSpPr>
        <p:spPr bwMode="auto">
          <a:xfrm>
            <a:off x="2631775" y="2012822"/>
            <a:ext cx="795170" cy="921118"/>
          </a:xfrm>
          <a:prstGeom prst="rect">
            <a:avLst/>
          </a:prstGeom>
          <a:noFill/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4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Copilot Workshop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spc="-40" dirty="0">
                <a:solidFill>
                  <a:srgbClr val="0078D4"/>
                </a:solidFill>
                <a:latin typeface="Segoe UI"/>
                <a:cs typeface="Segoe UI Light" panose="020B0502040204020203" pitchFamily="34" charset="0"/>
              </a:rPr>
              <a:t>CSI Engagement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243A5E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A60F64-35B0-3116-0C70-15703A19AD36}"/>
              </a:ext>
            </a:extLst>
          </p:cNvPr>
          <p:cNvGrpSpPr/>
          <p:nvPr/>
        </p:nvGrpSpPr>
        <p:grpSpPr>
          <a:xfrm>
            <a:off x="2448406" y="1992954"/>
            <a:ext cx="249605" cy="249631"/>
            <a:chOff x="4415914" y="2819401"/>
            <a:chExt cx="282620" cy="2826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A01DF77-C64B-0B68-C54C-D4DC74FCC0FE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AB686D27-6B06-3A63-6F3A-7EA2920793B0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C2878-D075-8152-B554-53FABE8E43D9}"/>
              </a:ext>
            </a:extLst>
          </p:cNvPr>
          <p:cNvSpPr/>
          <p:nvPr/>
        </p:nvSpPr>
        <p:spPr bwMode="auto">
          <a:xfrm>
            <a:off x="4451800" y="1449244"/>
            <a:ext cx="1779832" cy="682999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ME3 CSP Promo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243A5E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98E7CC-A61C-BC5E-2D6B-25991A078B6B}"/>
              </a:ext>
            </a:extLst>
          </p:cNvPr>
          <p:cNvSpPr/>
          <p:nvPr/>
        </p:nvSpPr>
        <p:spPr bwMode="auto">
          <a:xfrm>
            <a:off x="4466726" y="2203513"/>
            <a:ext cx="1779832" cy="720438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ME3 EA Ramp offer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243A5E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AACCD-CE37-FB8E-5538-C075783CA674}"/>
              </a:ext>
            </a:extLst>
          </p:cNvPr>
          <p:cNvSpPr/>
          <p:nvPr/>
        </p:nvSpPr>
        <p:spPr bwMode="auto">
          <a:xfrm>
            <a:off x="6289231" y="2203513"/>
            <a:ext cx="1779832" cy="730428"/>
          </a:xfrm>
          <a:prstGeom prst="rect">
            <a:avLst/>
          </a:prstGeom>
          <a:noFill/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Adoption Accelerator (E3/E5) 300 plus users</a:t>
            </a:r>
            <a:r>
              <a:rPr kumimoji="0" lang="en-US" sz="1100" b="1" i="0" u="none" strike="noStrike" kern="1200" cap="none" spc="-40" normalizeH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post sales</a:t>
            </a:r>
            <a:endParaRPr kumimoji="0" lang="en-US" sz="900" b="1" i="0" u="none" strike="noStrike" kern="1200" cap="none" spc="-4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A9135C-C3E5-75EF-5E98-5EDAD3B1C560}"/>
              </a:ext>
            </a:extLst>
          </p:cNvPr>
          <p:cNvSpPr/>
          <p:nvPr/>
        </p:nvSpPr>
        <p:spPr bwMode="auto">
          <a:xfrm>
            <a:off x="3472323" y="1449244"/>
            <a:ext cx="915385" cy="1484696"/>
          </a:xfrm>
          <a:prstGeom prst="rect">
            <a:avLst/>
          </a:prstGeom>
          <a:noFill/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MCI Pilots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-4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cs typeface="Segoe UI Light" panose="020B0502040204020203" pitchFamily="34" charset="0"/>
            </a:endParaRP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cs typeface="Segoe UI Light"/>
              </a:rPr>
              <a:t>Readiness Assessment</a:t>
            </a:r>
            <a:endParaRPr kumimoji="0" lang="en-US" sz="1100" b="1" i="0" u="none" strike="noStrike" kern="1200" cap="none" spc="-4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cs typeface="Segoe UI Light" panose="020B050204020402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EDEC23-5FE5-F0D7-8186-9C80A4063139}"/>
              </a:ext>
            </a:extLst>
          </p:cNvPr>
          <p:cNvGrpSpPr/>
          <p:nvPr/>
        </p:nvGrpSpPr>
        <p:grpSpPr>
          <a:xfrm>
            <a:off x="2455150" y="2520500"/>
            <a:ext cx="249605" cy="249631"/>
            <a:chOff x="4415914" y="2819401"/>
            <a:chExt cx="282620" cy="28264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A4614A-855E-D182-967E-EA4DCC931D5E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68F68B1-5716-FEEA-389B-301523F99C86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84D27D-3A51-D421-B658-CC7B8F705758}"/>
              </a:ext>
            </a:extLst>
          </p:cNvPr>
          <p:cNvGrpSpPr/>
          <p:nvPr/>
        </p:nvGrpSpPr>
        <p:grpSpPr>
          <a:xfrm>
            <a:off x="6113871" y="1717378"/>
            <a:ext cx="249605" cy="249631"/>
            <a:chOff x="4415914" y="2819401"/>
            <a:chExt cx="282620" cy="28264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3101E1-2EEE-A55D-987F-85A03332B6D4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E9F98C57-39D8-F978-EBA6-4187854E7D89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45E137-8ACE-9B85-FBA0-3C68F15EFF8E}"/>
              </a:ext>
            </a:extLst>
          </p:cNvPr>
          <p:cNvGrpSpPr/>
          <p:nvPr/>
        </p:nvGrpSpPr>
        <p:grpSpPr>
          <a:xfrm>
            <a:off x="6113872" y="2389502"/>
            <a:ext cx="249605" cy="249631"/>
            <a:chOff x="4415914" y="2819401"/>
            <a:chExt cx="282620" cy="2826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6A3FCDC-73EC-2FA0-1387-821B2BA1FED0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14DD492C-7EB7-13FC-DDF3-DF4C0CA25962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9B95-DB1D-F312-53B0-B7C6478E29FE}"/>
              </a:ext>
            </a:extLst>
          </p:cNvPr>
          <p:cNvGrpSpPr/>
          <p:nvPr/>
        </p:nvGrpSpPr>
        <p:grpSpPr>
          <a:xfrm>
            <a:off x="4297350" y="2412487"/>
            <a:ext cx="249605" cy="249631"/>
            <a:chOff x="4415914" y="2819401"/>
            <a:chExt cx="282620" cy="28264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0B00FB7-2B8A-459A-2E5C-9BD0804D59AA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2" name="Arrow: Chevron 71">
              <a:extLst>
                <a:ext uri="{FF2B5EF4-FFF2-40B4-BE49-F238E27FC236}">
                  <a16:creationId xmlns:a16="http://schemas.microsoft.com/office/drawing/2014/main" id="{19B3D891-58D2-9D5D-813A-E24E87149E32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4FB8A5-09F0-8E58-61B8-8E1AAD2D8426}"/>
              </a:ext>
            </a:extLst>
          </p:cNvPr>
          <p:cNvGrpSpPr/>
          <p:nvPr/>
        </p:nvGrpSpPr>
        <p:grpSpPr>
          <a:xfrm>
            <a:off x="4288077" y="1720812"/>
            <a:ext cx="249605" cy="249631"/>
            <a:chOff x="4415914" y="2819401"/>
            <a:chExt cx="282620" cy="2826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21A8646-E838-9EA1-8849-28CF554FF9BE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7BCD1782-E93B-63B7-1B3B-A0EBFB6A725E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9FCC96-8871-01A6-7966-F1F30F7ADD62}"/>
              </a:ext>
            </a:extLst>
          </p:cNvPr>
          <p:cNvGrpSpPr/>
          <p:nvPr/>
        </p:nvGrpSpPr>
        <p:grpSpPr>
          <a:xfrm>
            <a:off x="3323121" y="1511978"/>
            <a:ext cx="249605" cy="249631"/>
            <a:chOff x="4415914" y="2819401"/>
            <a:chExt cx="282620" cy="28264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915E113-13B9-29A6-59C2-36A8B72FA4E7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95C0F470-686E-C0B9-17F6-F6BDAEF4662C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CF6D407-A832-D6F4-B9D8-CD4366E4BAC4}"/>
              </a:ext>
            </a:extLst>
          </p:cNvPr>
          <p:cNvGrpSpPr/>
          <p:nvPr/>
        </p:nvGrpSpPr>
        <p:grpSpPr>
          <a:xfrm>
            <a:off x="3325015" y="2486891"/>
            <a:ext cx="249605" cy="249631"/>
            <a:chOff x="4415914" y="2819401"/>
            <a:chExt cx="282620" cy="28264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2FF7BBA-F94F-F58A-9C22-2C3584561B6B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1" name="Arrow: Chevron 80">
              <a:extLst>
                <a:ext uri="{FF2B5EF4-FFF2-40B4-BE49-F238E27FC236}">
                  <a16:creationId xmlns:a16="http://schemas.microsoft.com/office/drawing/2014/main" id="{C8CF8EAE-4F77-6DD0-D6D3-75EE9D51C7CE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D9EB0-3302-A3A8-A4A3-6A8B72A5338B}"/>
              </a:ext>
            </a:extLst>
          </p:cNvPr>
          <p:cNvGrpSpPr/>
          <p:nvPr/>
        </p:nvGrpSpPr>
        <p:grpSpPr>
          <a:xfrm rot="5400000">
            <a:off x="1455461" y="3174303"/>
            <a:ext cx="254684" cy="254710"/>
            <a:chOff x="4415914" y="2819401"/>
            <a:chExt cx="282620" cy="2826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985918-2643-324D-FA43-482AA99F3A3F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A0621962-4456-750A-8988-3DAD69C8B5CF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D17B1-109D-CA09-A602-E73ED2D298B4}"/>
              </a:ext>
            </a:extLst>
          </p:cNvPr>
          <p:cNvGrpSpPr/>
          <p:nvPr/>
        </p:nvGrpSpPr>
        <p:grpSpPr>
          <a:xfrm rot="5400000">
            <a:off x="2902018" y="3003812"/>
            <a:ext cx="254684" cy="254710"/>
            <a:chOff x="4415914" y="2819401"/>
            <a:chExt cx="282620" cy="2826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BB1B2E-3F1C-F15E-17C9-D54CA3AA4D12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7041366A-574D-762C-8482-CFDD012D5493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E94BC-2CFC-FC07-89BB-5E050C3B8EED}"/>
              </a:ext>
            </a:extLst>
          </p:cNvPr>
          <p:cNvGrpSpPr/>
          <p:nvPr/>
        </p:nvGrpSpPr>
        <p:grpSpPr>
          <a:xfrm rot="5400000">
            <a:off x="3785226" y="3004567"/>
            <a:ext cx="254684" cy="254710"/>
            <a:chOff x="4415914" y="2819401"/>
            <a:chExt cx="282620" cy="2826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65CEEC-8B26-B047-4CC3-62D85696C478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73E355C-490D-36F7-E771-307226A8EF68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E31EA0-72E2-AA54-5574-8A1B04F1C80A}"/>
              </a:ext>
            </a:extLst>
          </p:cNvPr>
          <p:cNvGrpSpPr/>
          <p:nvPr/>
        </p:nvGrpSpPr>
        <p:grpSpPr>
          <a:xfrm rot="5400000">
            <a:off x="7056704" y="3042549"/>
            <a:ext cx="254684" cy="254710"/>
            <a:chOff x="4415914" y="2819401"/>
            <a:chExt cx="282620" cy="2826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4CD957-CC8E-507D-7119-4E07FFB92675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6BA9514F-6625-3F66-2BEB-CEB1876DC71C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C269BB-B8F6-318B-E6BF-0EBD5FCEFF55}"/>
              </a:ext>
            </a:extLst>
          </p:cNvPr>
          <p:cNvSpPr/>
          <p:nvPr/>
        </p:nvSpPr>
        <p:spPr bwMode="auto">
          <a:xfrm>
            <a:off x="0" y="-38073"/>
            <a:ext cx="12192000" cy="754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cs typeface="Arial"/>
              </a:rPr>
              <a:t>  E5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</a:rPr>
              <a:t> Security Win Formula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E83DE5-7318-362A-E028-59A02F22B79B}"/>
              </a:ext>
            </a:extLst>
          </p:cNvPr>
          <p:cNvGrpSpPr/>
          <p:nvPr/>
        </p:nvGrpSpPr>
        <p:grpSpPr>
          <a:xfrm rot="5400000">
            <a:off x="1460766" y="2422456"/>
            <a:ext cx="254684" cy="254710"/>
            <a:chOff x="4415914" y="2819401"/>
            <a:chExt cx="282620" cy="28264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265A8FE-B800-1A71-A609-615C5EAFACF6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373CFE8-AFA8-83A4-D3D6-D3160FA83197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50E7BDF-3A1C-31E1-898C-D4724387595A}"/>
              </a:ext>
            </a:extLst>
          </p:cNvPr>
          <p:cNvSpPr/>
          <p:nvPr/>
        </p:nvSpPr>
        <p:spPr bwMode="auto">
          <a:xfrm>
            <a:off x="4422152" y="3352800"/>
            <a:ext cx="1801832" cy="16370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82828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CSP Annual Upfront promo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97E66-150A-F256-C15E-B9BD8E826038}"/>
              </a:ext>
            </a:extLst>
          </p:cNvPr>
          <p:cNvSpPr/>
          <p:nvPr/>
        </p:nvSpPr>
        <p:spPr bwMode="auto">
          <a:xfrm>
            <a:off x="2602414" y="3350004"/>
            <a:ext cx="1773727" cy="1736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82828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Long View Security Assessments: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Defender for Cloud Core (lighter scope)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Cloud Guard Controls (in-depth scope)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Azure </a:t>
            </a:r>
            <a:r>
              <a:rPr lang="en-US" sz="1100" err="1">
                <a:solidFill>
                  <a:prstClr val="black"/>
                </a:solidFill>
                <a:latin typeface="Segoe UI Semibold"/>
                <a:cs typeface="Segoe UI Semibold"/>
              </a:rPr>
              <a:t>DevOpps</a:t>
            </a: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 Assessment 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SYNC Optimization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 Semibold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F4E3B1-EAAB-2F2F-8111-DDBB3CBF9F40}"/>
              </a:ext>
            </a:extLst>
          </p:cNvPr>
          <p:cNvSpPr/>
          <p:nvPr/>
        </p:nvSpPr>
        <p:spPr bwMode="auto">
          <a:xfrm>
            <a:off x="6285411" y="3362789"/>
            <a:ext cx="1773727" cy="16370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82828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Migrate to XDR Shield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Sentinel in 30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Entra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 in 30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DLP in 30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Copilot in 30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Copilot technical readiness 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 Semi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C016F-A65C-40E3-B9F0-F0CE4EB21087}"/>
              </a:ext>
            </a:extLst>
          </p:cNvPr>
          <p:cNvSpPr/>
          <p:nvPr/>
        </p:nvSpPr>
        <p:spPr bwMode="auto">
          <a:xfrm>
            <a:off x="726594" y="3352800"/>
            <a:ext cx="1801461" cy="14540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ME5 Webinars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EBC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MTC events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Digital Content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Blog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Nurture activity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E4540-585C-A3A3-7A97-D3169CA2F05E}"/>
              </a:ext>
            </a:extLst>
          </p:cNvPr>
          <p:cNvSpPr/>
          <p:nvPr/>
        </p:nvSpPr>
        <p:spPr bwMode="auto">
          <a:xfrm>
            <a:off x="8200542" y="3362789"/>
            <a:ext cx="1773727" cy="10917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82828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 Semibold"/>
              </a:rPr>
              <a:t>Running XDR Shield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cs typeface="Segoe UI Semibold"/>
              </a:rPr>
              <a:t>Deployment services</a:t>
            </a: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71450" marR="0" lvl="0" indent="-17145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 Semibold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58562-482F-28BC-1F5A-602419BA8D9C}"/>
              </a:ext>
            </a:extLst>
          </p:cNvPr>
          <p:cNvSpPr/>
          <p:nvPr/>
        </p:nvSpPr>
        <p:spPr bwMode="auto">
          <a:xfrm>
            <a:off x="705595" y="5426402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j-ea"/>
                <a:cs typeface="Segoe UI Light" panose="020B0502040204020203" pitchFamily="34" charset="0"/>
              </a:rPr>
              <a:t>AM/AA (CSP Squad)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A81EC9-BA00-208E-1D60-8AE1EBE2E016}"/>
              </a:ext>
            </a:extLst>
          </p:cNvPr>
          <p:cNvSpPr/>
          <p:nvPr/>
        </p:nvSpPr>
        <p:spPr bwMode="auto">
          <a:xfrm>
            <a:off x="2554084" y="5434914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j-ea"/>
                <a:cs typeface="Segoe UI Light" panose="020B0502040204020203" pitchFamily="34" charset="0"/>
              </a:rPr>
              <a:t>SEM/Practice/DA/GTM/AM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475F28-44E3-3400-2AE4-2BEB3C240B63}"/>
              </a:ext>
            </a:extLst>
          </p:cNvPr>
          <p:cNvSpPr/>
          <p:nvPr/>
        </p:nvSpPr>
        <p:spPr bwMode="auto">
          <a:xfrm>
            <a:off x="4430756" y="5418699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j-ea"/>
                <a:cs typeface="Segoe UI Light" panose="020B0502040204020203" pitchFamily="34" charset="0"/>
              </a:rPr>
              <a:t>GTM/SEM/CSP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821F43-F3AB-D86B-A859-67B02A203293}"/>
              </a:ext>
            </a:extLst>
          </p:cNvPr>
          <p:cNvSpPr/>
          <p:nvPr/>
        </p:nvSpPr>
        <p:spPr bwMode="auto">
          <a:xfrm>
            <a:off x="8169109" y="5434914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j-ea"/>
                <a:cs typeface="Segoe UI Light" panose="020B0502040204020203" pitchFamily="34" charset="0"/>
              </a:rPr>
              <a:t>Delivery/SOC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251DF0-0535-A948-D314-895ED0C0D741}"/>
              </a:ext>
            </a:extLst>
          </p:cNvPr>
          <p:cNvSpPr/>
          <p:nvPr/>
        </p:nvSpPr>
        <p:spPr bwMode="auto">
          <a:xfrm>
            <a:off x="6295723" y="5434914"/>
            <a:ext cx="1801461" cy="568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25400" algn="ct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j-ea"/>
                <a:cs typeface="Segoe UI Light" panose="020B0502040204020203" pitchFamily="34" charset="0"/>
              </a:rPr>
              <a:t>DA/Practice/AM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E02378-3E8E-089E-9D6C-65D98FEEA29C}"/>
              </a:ext>
            </a:extLst>
          </p:cNvPr>
          <p:cNvSpPr txBox="1"/>
          <p:nvPr/>
        </p:nvSpPr>
        <p:spPr>
          <a:xfrm>
            <a:off x="10042495" y="3362789"/>
            <a:ext cx="1773727" cy="447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marL="171450" indent="-171450" defTabSz="914192">
              <a:lnSpc>
                <a:spcPct val="90000"/>
              </a:lnSpc>
              <a:spcAft>
                <a:spcPts val="600"/>
              </a:spcAft>
              <a:buFont typeface="Calibri"/>
              <a:buChar char="-"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LVS Offerings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944FD2-549B-0C95-2385-E6B8A862C737}"/>
              </a:ext>
            </a:extLst>
          </p:cNvPr>
          <p:cNvSpPr txBox="1"/>
          <p:nvPr/>
        </p:nvSpPr>
        <p:spPr>
          <a:xfrm>
            <a:off x="10042495" y="5426402"/>
            <a:ext cx="1773727" cy="46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marL="171450" indent="-171450" defTabSz="914192">
              <a:buFont typeface="Calibri"/>
              <a:buChar char="-"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LVS roles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03E7A3-D5D1-7EF2-4B4F-AB2BF583B710}"/>
              </a:ext>
            </a:extLst>
          </p:cNvPr>
          <p:cNvSpPr/>
          <p:nvPr/>
        </p:nvSpPr>
        <p:spPr bwMode="auto">
          <a:xfrm>
            <a:off x="0" y="1380664"/>
            <a:ext cx="568824" cy="461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Marketing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22B9B9-82B7-1B93-BA3C-CE0460DE9712}"/>
              </a:ext>
            </a:extLst>
          </p:cNvPr>
          <p:cNvGrpSpPr/>
          <p:nvPr/>
        </p:nvGrpSpPr>
        <p:grpSpPr>
          <a:xfrm>
            <a:off x="2363418" y="5560150"/>
            <a:ext cx="249605" cy="249631"/>
            <a:chOff x="4415914" y="2819401"/>
            <a:chExt cx="282620" cy="2826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E0242E-D652-366E-5446-9E6EE4D8989E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72BE2288-9C23-A706-E4B6-EDEF7D2DDAB3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8C4FAE5-7681-A586-D432-67B0AA0D7F5B}"/>
              </a:ext>
            </a:extLst>
          </p:cNvPr>
          <p:cNvGrpSpPr/>
          <p:nvPr/>
        </p:nvGrpSpPr>
        <p:grpSpPr>
          <a:xfrm>
            <a:off x="4227501" y="5577943"/>
            <a:ext cx="249605" cy="249631"/>
            <a:chOff x="4415914" y="2819401"/>
            <a:chExt cx="282620" cy="28264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5110E6-C0C1-F805-FA84-1AAB9FC1D541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2" name="Arrow: Chevron 81">
              <a:extLst>
                <a:ext uri="{FF2B5EF4-FFF2-40B4-BE49-F238E27FC236}">
                  <a16:creationId xmlns:a16="http://schemas.microsoft.com/office/drawing/2014/main" id="{0FB514F9-5536-CB4B-7848-361767A32813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AED01FC-5EC2-A9FB-58E2-C427563FE1EC}"/>
              </a:ext>
            </a:extLst>
          </p:cNvPr>
          <p:cNvGrpSpPr/>
          <p:nvPr/>
        </p:nvGrpSpPr>
        <p:grpSpPr>
          <a:xfrm>
            <a:off x="6121755" y="5560150"/>
            <a:ext cx="249605" cy="249631"/>
            <a:chOff x="4415914" y="2819401"/>
            <a:chExt cx="282620" cy="28264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7E68B53-C288-66B2-84EA-865C46834A62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5" name="Arrow: Chevron 84">
              <a:extLst>
                <a:ext uri="{FF2B5EF4-FFF2-40B4-BE49-F238E27FC236}">
                  <a16:creationId xmlns:a16="http://schemas.microsoft.com/office/drawing/2014/main" id="{0AA75784-8753-8A65-2110-5D07FD41E367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C792A6-A6C5-DB8D-574D-77E298E25B93}"/>
              </a:ext>
            </a:extLst>
          </p:cNvPr>
          <p:cNvGrpSpPr/>
          <p:nvPr/>
        </p:nvGrpSpPr>
        <p:grpSpPr>
          <a:xfrm>
            <a:off x="7984799" y="5560150"/>
            <a:ext cx="249605" cy="249631"/>
            <a:chOff x="4415914" y="2819401"/>
            <a:chExt cx="282620" cy="28264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722AB93-BB92-4979-4DFF-4AFC69D1480E}"/>
                </a:ext>
              </a:extLst>
            </p:cNvPr>
            <p:cNvSpPr/>
            <p:nvPr/>
          </p:nvSpPr>
          <p:spPr bwMode="auto">
            <a:xfrm>
              <a:off x="4415914" y="2819401"/>
              <a:ext cx="282620" cy="28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8" name="Arrow: Chevron 87">
              <a:extLst>
                <a:ext uri="{FF2B5EF4-FFF2-40B4-BE49-F238E27FC236}">
                  <a16:creationId xmlns:a16="http://schemas.microsoft.com/office/drawing/2014/main" id="{2CC17EB4-C885-A176-0124-CC4E854F1EB9}"/>
                </a:ext>
              </a:extLst>
            </p:cNvPr>
            <p:cNvSpPr/>
            <p:nvPr/>
          </p:nvSpPr>
          <p:spPr bwMode="auto">
            <a:xfrm>
              <a:off x="4495002" y="2890790"/>
              <a:ext cx="124444" cy="13987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ADA8A7-C44D-06B4-7982-C269DB465803}"/>
              </a:ext>
            </a:extLst>
          </p:cNvPr>
          <p:cNvSpPr txBox="1"/>
          <p:nvPr/>
        </p:nvSpPr>
        <p:spPr>
          <a:xfrm>
            <a:off x="10042494" y="1412885"/>
            <a:ext cx="1773727" cy="447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marL="171450" indent="-171450" defTabSz="914192">
              <a:lnSpc>
                <a:spcPct val="90000"/>
              </a:lnSpc>
              <a:spcAft>
                <a:spcPts val="600"/>
              </a:spcAft>
              <a:buFont typeface="Calibri"/>
              <a:buChar char="-"/>
              <a:defRPr/>
            </a:pPr>
            <a:r>
              <a:rPr lang="en-US" sz="1100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MS Programs</a:t>
            </a:r>
          </a:p>
        </p:txBody>
      </p:sp>
    </p:spTree>
    <p:extLst>
      <p:ext uri="{BB962C8B-B14F-4D97-AF65-F5344CB8AC3E}">
        <p14:creationId xmlns:p14="http://schemas.microsoft.com/office/powerpoint/2010/main" val="4049715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6" grpId="0" animBg="1"/>
      <p:bldP spid="19" grpId="0" animBg="1"/>
      <p:bldP spid="33" grpId="0" animBg="1"/>
      <p:bldP spid="40" grpId="0" animBg="1"/>
      <p:bldP spid="54" grpId="0" animBg="1"/>
      <p:bldP spid="17" grpId="0" animBg="1"/>
      <p:bldP spid="18" grpId="0" animBg="1"/>
      <p:bldP spid="26" grpId="0" animBg="1"/>
      <p:bldP spid="57" grpId="0" animBg="1"/>
      <p:bldP spid="43" grpId="0" animBg="1"/>
      <p:bldP spid="46" grpId="0" animBg="1"/>
      <p:bldP spid="58" grpId="0" animBg="1"/>
      <p:bldP spid="3" grpId="0" animBg="1"/>
      <p:bldP spid="11" grpId="0" animBg="1"/>
      <p:bldP spid="21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2490-9FEF-544E-80EB-139ED167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is more than a licensing transaction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F13CB-9E7F-3435-7DE5-3C92EC0FB38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91080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260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Long View 2024">
      <a:dk1>
        <a:srgbClr val="0D243D"/>
      </a:dk1>
      <a:lt1>
        <a:srgbClr val="FFFFFF"/>
      </a:lt1>
      <a:dk2>
        <a:srgbClr val="44546A"/>
      </a:dk2>
      <a:lt2>
        <a:srgbClr val="E7E6E6"/>
      </a:lt2>
      <a:accent1>
        <a:srgbClr val="54B948"/>
      </a:accent1>
      <a:accent2>
        <a:srgbClr val="D8E3E8"/>
      </a:accent2>
      <a:accent3>
        <a:srgbClr val="FFF6D7"/>
      </a:accent3>
      <a:accent4>
        <a:srgbClr val="A6CE38"/>
      </a:accent4>
      <a:accent5>
        <a:srgbClr val="347B63"/>
      </a:accent5>
      <a:accent6>
        <a:srgbClr val="AFE1FB"/>
      </a:accent6>
      <a:hlink>
        <a:srgbClr val="0563C1"/>
      </a:hlink>
      <a:folHlink>
        <a:srgbClr val="954F72"/>
      </a:folHlink>
    </a:clrScheme>
    <a:fontScheme name="LongView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 View 2024 Presentation Template - Populated" id="{53E9AF13-D6A2-4057-B197-77FE400CCDD1}" vid="{FF8950C0-8A21-41E7-BE49-9FE229D094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9749</TotalTime>
  <Words>866</Words>
  <Application>Microsoft Office PowerPoint</Application>
  <PresentationFormat>Widescreen</PresentationFormat>
  <Paragraphs>181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Georgia</vt:lpstr>
      <vt:lpstr>Segoe UI</vt:lpstr>
      <vt:lpstr>Segoe UI Semibold</vt:lpstr>
      <vt:lpstr>Office Theme</vt:lpstr>
      <vt:lpstr>1_Office Theme</vt:lpstr>
      <vt:lpstr>Microsoft Relationship</vt:lpstr>
      <vt:lpstr>Market Segments</vt:lpstr>
      <vt:lpstr>Types of Sellers</vt:lpstr>
      <vt:lpstr>US SMC West Modern Work</vt:lpstr>
      <vt:lpstr>How to connect with the MS sellers</vt:lpstr>
      <vt:lpstr>Microsoft sales process</vt:lpstr>
      <vt:lpstr>How can presales support CSP?</vt:lpstr>
      <vt:lpstr>PowerPoint Presentation</vt:lpstr>
      <vt:lpstr>CSP is more than a licensing transaction</vt:lpstr>
    </vt:vector>
  </TitlesOfParts>
  <Company>Long View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Relationship</dc:title>
  <dc:creator>Sean Culbert</dc:creator>
  <cp:lastModifiedBy>Sean Culbert</cp:lastModifiedBy>
  <cp:revision>1</cp:revision>
  <dcterms:created xsi:type="dcterms:W3CDTF">2024-07-02T21:47:42Z</dcterms:created>
  <dcterms:modified xsi:type="dcterms:W3CDTF">2024-07-09T17:23:59Z</dcterms:modified>
</cp:coreProperties>
</file>