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0"/>
          </a:xfrm>
          <a:prstGeom prst="rect"/>
          <a:noFill/>
        </p:spPr>
        <p:txBody>
          <a:bodyPr rtlCol="0" wrap="square">
            <a:spAutoFit/>
          </a:bodyPr>
          <a:p>
            <a:r>
              <a:rPr b="0" sz="2400" lang="en-US"/>
              <a:t>STUDENT NAME:</a:t>
            </a:r>
            <a:r>
              <a:rPr b="0" sz="2400" lang="en-US"/>
              <a:t> </a:t>
            </a:r>
            <a:r>
              <a:rPr b="0" sz="2400" lang="en-US"/>
              <a:t>L</a:t>
            </a:r>
            <a:r>
              <a:rPr b="0" sz="2400" lang="en-US"/>
              <a:t>A</a:t>
            </a:r>
            <a:r>
              <a:rPr b="0" sz="2400" lang="en-US"/>
              <a:t>W</a:t>
            </a:r>
            <a:r>
              <a:rPr b="0" sz="2400" lang="en-US"/>
              <a:t>R</a:t>
            </a:r>
            <a:r>
              <a:rPr b="0" sz="2400" lang="en-US"/>
              <a:t>A</a:t>
            </a:r>
            <a:r>
              <a:rPr b="0" sz="2400" lang="en-US"/>
              <a:t>N</a:t>
            </a:r>
            <a:r>
              <a:rPr b="0" sz="2400" lang="en-US"/>
              <a:t>C</a:t>
            </a:r>
            <a:r>
              <a:rPr b="0" sz="2400" lang="en-US"/>
              <a:t>E</a:t>
            </a:r>
            <a:r>
              <a:rPr b="0" sz="2400" lang="en-US"/>
              <a:t> </a:t>
            </a:r>
            <a:r>
              <a:rPr b="0" sz="2400" lang="en-US"/>
              <a:t>V</a:t>
            </a:r>
            <a:endParaRPr b="0" dirty="0" sz="2400" lang="en-US"/>
          </a:p>
          <a:p>
            <a:r>
              <a:rPr b="0" dirty="0" sz="2400" lang="en-US"/>
              <a:t>REGISTER NO:</a:t>
            </a:r>
            <a:r>
              <a:rPr b="0" dirty="0" sz="2400" lang="en-US"/>
              <a:t> </a:t>
            </a:r>
            <a:r>
              <a:rPr b="0" dirty="0" sz="2400" lang="en-US"/>
              <a:t>a</a:t>
            </a:r>
            <a:r>
              <a:rPr b="0" dirty="0" sz="2400" lang="en-US"/>
              <a:t>sunm1611d22cm</a:t>
            </a:r>
            <a:r>
              <a:rPr b="0" dirty="0" sz="2400" lang="en-US"/>
              <a:t>0</a:t>
            </a:r>
            <a:r>
              <a:rPr b="0" dirty="0" sz="2400" lang="en-US"/>
              <a:t>9</a:t>
            </a:r>
            <a:r>
              <a:rPr b="0" dirty="0" sz="2400" lang="en-US"/>
              <a:t>7</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a:t>
            </a:r>
            <a:r>
              <a:rPr sz="2400" lang="en-US"/>
              <a:t>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2024-03-27T08:07:00Z</dcterms:created>
  <dcterms:modified xsi:type="dcterms:W3CDTF">2024-09-05T16:02:33Z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92cc953a79374ff59b559b53956832f5</vt:lpwstr>
  </property>
  <property fmtid="{D5CDD505-2E9C-101B-9397-08002B2CF9AE}" pid="5" name="KSOProductBuildVer">
    <vt:lpwstr>1033-12.2.0.17562</vt:lpwstr>
  </property>
</Properties>
</file>