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72"/>
  </p:normalViewPr>
  <p:slideViewPr>
    <p:cSldViewPr snapToGrid="0" snapToObjects="1">
      <p:cViewPr varScale="1">
        <p:scale>
          <a:sx n="124" d="100"/>
          <a:sy n="124" d="100"/>
        </p:scale>
        <p:origin x="1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0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9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8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3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7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5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data-visualisation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6DC1B94-04C2-EF41-9528-01127FF3F9A4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215C7A-2780-B343-8001-729BEA7F5581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Day 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1E13-58D4-B34E-863F-79ECC9EB5C75}"/>
              </a:ext>
            </a:extLst>
          </p:cNvPr>
          <p:cNvSpPr txBox="1"/>
          <p:nvPr/>
        </p:nvSpPr>
        <p:spPr>
          <a:xfrm>
            <a:off x="280856" y="811547"/>
            <a:ext cx="858228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Review R commands covered yesterday</a:t>
            </a:r>
          </a:p>
          <a:p>
            <a:pPr marL="571500" indent="-571500">
              <a:buFontTx/>
              <a:buChar char="-"/>
            </a:pPr>
            <a:endParaRPr lang="en-US" sz="1400" dirty="0"/>
          </a:p>
          <a:p>
            <a:pPr marL="571500" indent="-571500">
              <a:buFontTx/>
              <a:buChar char="-"/>
            </a:pPr>
            <a:r>
              <a:rPr lang="en-US" sz="3600" dirty="0"/>
              <a:t>Introduce R scripts and R notebooks</a:t>
            </a:r>
          </a:p>
          <a:p>
            <a:pPr marL="571500" indent="-571500">
              <a:buFontTx/>
              <a:buChar char="-"/>
            </a:pPr>
            <a:endParaRPr lang="en-US" sz="1400" dirty="0"/>
          </a:p>
          <a:p>
            <a:pPr marL="571500" indent="-571500">
              <a:buFontTx/>
              <a:buChar char="-"/>
            </a:pPr>
            <a:r>
              <a:rPr lang="en-US" sz="3600" dirty="0"/>
              <a:t>Look at some key tools provided by </a:t>
            </a:r>
            <a:r>
              <a:rPr lang="en-US" sz="3600" dirty="0" err="1">
                <a:latin typeface="Courier" pitchFamily="2" charset="0"/>
              </a:rPr>
              <a:t>dplyr</a:t>
            </a:r>
            <a:endParaRPr lang="en-US" sz="3600" dirty="0">
              <a:latin typeface="Courier" pitchFamily="2" charset="0"/>
            </a:endParaRPr>
          </a:p>
          <a:p>
            <a:pPr marL="571500" indent="-571500">
              <a:buFontTx/>
              <a:buChar char="-"/>
            </a:pPr>
            <a:endParaRPr lang="en-US" sz="1400" dirty="0"/>
          </a:p>
          <a:p>
            <a:pPr marL="571500" indent="-571500">
              <a:buFontTx/>
              <a:buChar char="-"/>
            </a:pPr>
            <a:r>
              <a:rPr lang="en-US" sz="3600" dirty="0"/>
              <a:t>Introduce plotting using the </a:t>
            </a:r>
            <a:r>
              <a:rPr lang="en-US" sz="3600" dirty="0">
                <a:latin typeface="Courier" pitchFamily="2" charset="0"/>
              </a:rPr>
              <a:t>ggplot2</a:t>
            </a:r>
            <a:r>
              <a:rPr lang="en-US" sz="3600" dirty="0"/>
              <a:t> library</a:t>
            </a:r>
          </a:p>
          <a:p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07A8D5-4F64-9749-89AB-8A68255773FA}"/>
              </a:ext>
            </a:extLst>
          </p:cNvPr>
          <p:cNvSpPr/>
          <p:nvPr/>
        </p:nvSpPr>
        <p:spPr>
          <a:xfrm>
            <a:off x="1000370" y="5479113"/>
            <a:ext cx="84210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hlinkClick r:id="rId2"/>
              </a:rPr>
              <a:t>https://r4ds.had.co.nz/data-visualisation.html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3C241-1A08-9147-A94F-761BC25BEE44}"/>
              </a:ext>
            </a:extLst>
          </p:cNvPr>
          <p:cNvSpPr txBox="1"/>
          <p:nvPr/>
        </p:nvSpPr>
        <p:spPr>
          <a:xfrm>
            <a:off x="116469" y="5140559"/>
            <a:ext cx="8584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Here early? Start taking a look at ggplot2 which is described in the following online textbook chapter:</a:t>
            </a:r>
          </a:p>
        </p:txBody>
      </p:sp>
    </p:spTree>
    <p:extLst>
      <p:ext uri="{BB962C8B-B14F-4D97-AF65-F5344CB8AC3E}">
        <p14:creationId xmlns:p14="http://schemas.microsoft.com/office/powerpoint/2010/main" val="56665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12019</TotalTime>
  <Words>65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Philip</dc:creator>
  <cp:lastModifiedBy>Lewis, Philip</cp:lastModifiedBy>
  <cp:revision>24</cp:revision>
  <cp:lastPrinted>2018-07-24T08:17:30Z</cp:lastPrinted>
  <dcterms:created xsi:type="dcterms:W3CDTF">2018-07-23T17:10:05Z</dcterms:created>
  <dcterms:modified xsi:type="dcterms:W3CDTF">2019-07-03T08:13:32Z</dcterms:modified>
</cp:coreProperties>
</file>