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69" autoAdjust="0"/>
    <p:restoredTop sz="94672"/>
  </p:normalViewPr>
  <p:slideViewPr>
    <p:cSldViewPr snapToGrid="0" snapToObjects="1">
      <p:cViewPr varScale="1">
        <p:scale>
          <a:sx n="77" d="100"/>
          <a:sy n="77" d="100"/>
        </p:scale>
        <p:origin x="27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0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9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8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3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7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15AA-DA6B-254E-92D8-0CF60E18C490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5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6DC1B94-04C2-EF41-9528-01127FF3F9A4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215C7A-2780-B343-8001-729BEA7F5581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Day </a:t>
            </a:r>
            <a:r>
              <a:rPr lang="en-US" sz="2400" b="1" kern="0" dirty="0" smtClean="0">
                <a:solidFill>
                  <a:prstClr val="black"/>
                </a:solidFill>
                <a:latin typeface="Calibri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1EAEB-5E1B-1A4C-95BD-9F5A53241CEF}"/>
              </a:ext>
            </a:extLst>
          </p:cNvPr>
          <p:cNvSpPr txBox="1"/>
          <p:nvPr/>
        </p:nvSpPr>
        <p:spPr>
          <a:xfrm>
            <a:off x="226877" y="860452"/>
            <a:ext cx="2037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Starter Task</a:t>
            </a:r>
            <a:r>
              <a:rPr lang="en-US" sz="2800" b="1" dirty="0" smtClean="0"/>
              <a:t>: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359" y="751343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Set up a new R project: </a:t>
            </a:r>
            <a:r>
              <a:rPr lang="en-US" sz="2800" b="1" dirty="0" smtClean="0"/>
              <a:t>day5</a:t>
            </a:r>
            <a:endParaRPr lang="en-US" sz="2800" b="1" dirty="0"/>
          </a:p>
          <a:p>
            <a:r>
              <a:rPr lang="en-US" sz="2800" b="1" dirty="0" smtClean="0"/>
              <a:t>Copy over data sets: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boston_housing.Rdata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redit_card.RData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488" y="2867062"/>
            <a:ext cx="832502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Read the info about the data sets and explore the contents (and the relationships between the variables).</a:t>
            </a:r>
          </a:p>
          <a:p>
            <a:endParaRPr lang="en-US" sz="1800" b="1" dirty="0" smtClean="0"/>
          </a:p>
          <a:p>
            <a:r>
              <a:rPr lang="en-US" sz="2800" b="1" dirty="0"/>
              <a:t># loads in the R objects saved in file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load(“</a:t>
            </a:r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credit_card.RData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load(“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boston_housing.RData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13723</TotalTime>
  <Words>62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Philip</dc:creator>
  <cp:lastModifiedBy>Philip Lewis</cp:lastModifiedBy>
  <cp:revision>32</cp:revision>
  <cp:lastPrinted>2018-07-24T08:17:30Z</cp:lastPrinted>
  <dcterms:created xsi:type="dcterms:W3CDTF">2018-07-23T17:10:05Z</dcterms:created>
  <dcterms:modified xsi:type="dcterms:W3CDTF">2019-07-08T08:36:03Z</dcterms:modified>
</cp:coreProperties>
</file>