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069" autoAdjust="0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2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1EAEB-5E1B-1A4C-95BD-9F5A53241CEF}"/>
              </a:ext>
            </a:extLst>
          </p:cNvPr>
          <p:cNvSpPr txBox="1"/>
          <p:nvPr/>
        </p:nvSpPr>
        <p:spPr>
          <a:xfrm>
            <a:off x="206329" y="723663"/>
            <a:ext cx="203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Starter Task: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4618" y="861738"/>
            <a:ext cx="600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Finish &amp; upload your .</a:t>
            </a:r>
            <a:r>
              <a:rPr lang="en-US" sz="2800" b="1" dirty="0" err="1"/>
              <a:t>Rmd</a:t>
            </a:r>
            <a:r>
              <a:rPr lang="en-US" sz="2800" b="1" dirty="0"/>
              <a:t> report(s)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C2F78-813D-2545-AC45-BCF13A3D4D3E}"/>
              </a:ext>
            </a:extLst>
          </p:cNvPr>
          <p:cNvSpPr/>
          <p:nvPr/>
        </p:nvSpPr>
        <p:spPr>
          <a:xfrm>
            <a:off x="2344618" y="1548821"/>
            <a:ext cx="6008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Take a look at example </a:t>
            </a:r>
            <a:r>
              <a:rPr lang="en-US" sz="2800" b="1" dirty="0" err="1"/>
              <a:t>boston</a:t>
            </a:r>
            <a:r>
              <a:rPr lang="en-US" sz="2800" b="1" dirty="0"/>
              <a:t> housing analysis provided by Lisa.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5BD5D-2FD0-AD42-86B8-03684DB204B6}"/>
              </a:ext>
            </a:extLst>
          </p:cNvPr>
          <p:cNvSpPr/>
          <p:nvPr/>
        </p:nvSpPr>
        <p:spPr>
          <a:xfrm>
            <a:off x="2375441" y="2689253"/>
            <a:ext cx="60082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Load and take a look at the Ames house price dataset:</a:t>
            </a:r>
          </a:p>
          <a:p>
            <a:r>
              <a:rPr lang="en-US" sz="2000" dirty="0" err="1">
                <a:latin typeface="Courier" pitchFamily="2" charset="0"/>
              </a:rPr>
              <a:t>train.csv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data_description.txt</a:t>
            </a:r>
            <a:endParaRPr lang="en-US" sz="20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CBCC9-8CC4-ED45-B4C2-0B3B3AC6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" y="4325545"/>
            <a:ext cx="8270697" cy="1695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F0214-327D-D34F-9FBA-0EE7BE81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" y="3940717"/>
            <a:ext cx="1291690" cy="581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4FF7E-D534-4D45-8190-989959876DCB}"/>
              </a:ext>
            </a:extLst>
          </p:cNvPr>
          <p:cNvSpPr txBox="1"/>
          <p:nvPr/>
        </p:nvSpPr>
        <p:spPr>
          <a:xfrm>
            <a:off x="587754" y="1837051"/>
            <a:ext cx="266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(in day 6 folder)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C1686-08BA-AD46-8AE4-BE2F3D2DDED7}"/>
              </a:ext>
            </a:extLst>
          </p:cNvPr>
          <p:cNvSpPr txBox="1"/>
          <p:nvPr/>
        </p:nvSpPr>
        <p:spPr>
          <a:xfrm>
            <a:off x="3921799" y="1205275"/>
            <a:ext cx="382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(see upload link on </a:t>
            </a:r>
            <a:r>
              <a:rPr lang="en-US" sz="2000" dirty="0" err="1"/>
              <a:t>moodle</a:t>
            </a:r>
            <a:r>
              <a:rPr lang="en-US" sz="20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E051B-3F9B-DF42-998B-5DD972FE7EFC}"/>
              </a:ext>
            </a:extLst>
          </p:cNvPr>
          <p:cNvSpPr txBox="1"/>
          <p:nvPr/>
        </p:nvSpPr>
        <p:spPr>
          <a:xfrm>
            <a:off x="587753" y="2966359"/>
            <a:ext cx="266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(in day 6 folder)</a:t>
            </a:r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15130</TotalTime>
  <Words>72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34</cp:revision>
  <cp:lastPrinted>2018-07-24T08:17:30Z</cp:lastPrinted>
  <dcterms:created xsi:type="dcterms:W3CDTF">2018-07-23T17:10:05Z</dcterms:created>
  <dcterms:modified xsi:type="dcterms:W3CDTF">2019-07-09T08:08:37Z</dcterms:modified>
</cp:coreProperties>
</file>