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069" autoAdjust="0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2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1EAEB-5E1B-1A4C-95BD-9F5A53241CEF}"/>
              </a:ext>
            </a:extLst>
          </p:cNvPr>
          <p:cNvSpPr txBox="1"/>
          <p:nvPr/>
        </p:nvSpPr>
        <p:spPr>
          <a:xfrm>
            <a:off x="206329" y="723663"/>
            <a:ext cx="19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Group Task: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797" y="706474"/>
            <a:ext cx="6008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Develop a regression model to predict log(house price) based on the other columns in the Ames house price dataset.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CBCC9-8CC4-ED45-B4C2-0B3B3AC6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" y="4325545"/>
            <a:ext cx="8270697" cy="1695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F0214-327D-D34F-9FBA-0EE7BE81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" y="3940717"/>
            <a:ext cx="1291690" cy="581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AC38E-EFBF-1F41-8F89-372C4252D11D}"/>
              </a:ext>
            </a:extLst>
          </p:cNvPr>
          <p:cNvSpPr txBox="1"/>
          <p:nvPr/>
        </p:nvSpPr>
        <p:spPr>
          <a:xfrm>
            <a:off x="436651" y="2680192"/>
            <a:ext cx="797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 take the log of the housing data, so that </a:t>
            </a:r>
            <a:r>
              <a:rPr lang="en-US" sz="1800" b="1" dirty="0"/>
              <a:t>%</a:t>
            </a:r>
            <a:r>
              <a:rPr lang="en-US" sz="1800" dirty="0"/>
              <a:t> errors in pricing small cheap / large expensive houses are equally important. </a:t>
            </a:r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15145</TotalTime>
  <Words>59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35</cp:revision>
  <cp:lastPrinted>2018-07-24T08:17:30Z</cp:lastPrinted>
  <dcterms:created xsi:type="dcterms:W3CDTF">2018-07-23T17:10:05Z</dcterms:created>
  <dcterms:modified xsi:type="dcterms:W3CDTF">2019-07-09T08:23:27Z</dcterms:modified>
</cp:coreProperties>
</file>