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3E57A49-4871-4911-83E3-4822646D4A32}"/>
    <pc:docChg chg="modSld">
      <pc:chgData name="" userId="" providerId="" clId="Web-{73E57A49-4871-4911-83E3-4822646D4A32}" dt="2019-07-12T15:33:45.595" v="6" actId="20577"/>
      <pc:docMkLst>
        <pc:docMk/>
      </pc:docMkLst>
      <pc:sldChg chg="delSp modSp">
        <pc:chgData name="" userId="" providerId="" clId="Web-{73E57A49-4871-4911-83E3-4822646D4A32}" dt="2019-07-12T15:33:41.814" v="4" actId="20577"/>
        <pc:sldMkLst>
          <pc:docMk/>
          <pc:sldMk cId="905862614" sldId="256"/>
        </pc:sldMkLst>
        <pc:spChg chg="del">
          <ac:chgData name="" userId="" providerId="" clId="Web-{73E57A49-4871-4911-83E3-4822646D4A32}" dt="2019-07-12T15:32:37.785" v="1"/>
          <ac:spMkLst>
            <pc:docMk/>
            <pc:sldMk cId="905862614" sldId="256"/>
            <ac:spMk id="6" creationId="{00000000-0000-0000-0000-000000000000}"/>
          </ac:spMkLst>
        </pc:spChg>
        <pc:spChg chg="mod">
          <ac:chgData name="" userId="" providerId="" clId="Web-{73E57A49-4871-4911-83E3-4822646D4A32}" dt="2019-07-12T15:33:41.814" v="4" actId="20577"/>
          <ac:spMkLst>
            <pc:docMk/>
            <pc:sldMk cId="905862614" sldId="256"/>
            <ac:spMk id="9" creationId="{00000000-0000-0000-0000-000000000000}"/>
          </ac:spMkLst>
        </pc:spChg>
        <pc:spChg chg="del">
          <ac:chgData name="" userId="" providerId="" clId="Web-{73E57A49-4871-4911-83E3-4822646D4A32}" dt="2019-07-12T15:32:37.785" v="0"/>
          <ac:spMkLst>
            <pc:docMk/>
            <pc:sldMk cId="905862614" sldId="256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7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59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7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31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3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32CF-945F-4D6D-A664-962618BD9A8B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B04-0372-4E1B-92DB-13C12B85C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9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8095" y="532015"/>
            <a:ext cx="595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Day 9 - Task: K nearest neighbours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4958" y="1088223"/>
            <a:ext cx="226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Work in groups of 3-4.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885" y="2281710"/>
            <a:ext cx="988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Find out how to run the KNN method for regression and classification in R.</a:t>
            </a:r>
          </a:p>
          <a:p>
            <a:r>
              <a:rPr lang="en-GB" sz="2400" dirty="0"/>
              <a:t>Hint. This is on the textbook page 40-41 and 165 - 167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60" y="1457555"/>
            <a:ext cx="1098826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200" b="1" dirty="0"/>
              <a:t>Working in your groups put together a poster on KNN. </a:t>
            </a:r>
          </a:p>
        </p:txBody>
      </p:sp>
    </p:spTree>
    <p:extLst>
      <p:ext uri="{BB962C8B-B14F-4D97-AF65-F5344CB8AC3E}">
        <p14:creationId xmlns:p14="http://schemas.microsoft.com/office/powerpoint/2010/main" val="90586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104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Lewis</dc:creator>
  <cp:lastModifiedBy>Lewis, Philip</cp:lastModifiedBy>
  <cp:revision>11</cp:revision>
  <dcterms:created xsi:type="dcterms:W3CDTF">2018-08-03T13:44:28Z</dcterms:created>
  <dcterms:modified xsi:type="dcterms:W3CDTF">2019-07-12T15:34:57Z</dcterms:modified>
</cp:coreProperties>
</file>