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69" autoAdjust="0"/>
    <p:restoredTop sz="94672"/>
  </p:normalViewPr>
  <p:slideViewPr>
    <p:cSldViewPr snapToGrid="0" snapToObjects="1">
      <p:cViewPr>
        <p:scale>
          <a:sx n="172" d="100"/>
          <a:sy n="172" d="100"/>
        </p:scale>
        <p:origin x="156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15AA-DA6B-254E-92D8-0CF60E18C49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DC1B94-04C2-EF41-9528-01127FF3F9A4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15C7A-2780-B343-8001-729BEA7F5581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Day </a:t>
            </a:r>
            <a:r>
              <a:rPr lang="en-US" sz="2400" b="1" kern="0" dirty="0" smtClean="0">
                <a:solidFill>
                  <a:prstClr val="black"/>
                </a:solidFill>
                <a:latin typeface="Calibri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1E13-58D4-B34E-863F-79ECC9EB5C75}"/>
              </a:ext>
            </a:extLst>
          </p:cNvPr>
          <p:cNvSpPr txBox="1"/>
          <p:nvPr/>
        </p:nvSpPr>
        <p:spPr>
          <a:xfrm>
            <a:off x="280856" y="648597"/>
            <a:ext cx="85822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400" dirty="0" smtClean="0"/>
              <a:t>Explore the principles of multivariate linear </a:t>
            </a:r>
            <a:r>
              <a:rPr lang="en-US" sz="2400" dirty="0" err="1" smtClean="0"/>
              <a:t>regrression</a:t>
            </a:r>
            <a:endParaRPr lang="en-US" sz="2400" dirty="0"/>
          </a:p>
          <a:p>
            <a:pPr marL="571500" indent="-571500">
              <a:buFontTx/>
              <a:buChar char="-"/>
            </a:pPr>
            <a:endParaRPr lang="en-US" sz="1050" dirty="0"/>
          </a:p>
          <a:p>
            <a:pPr marL="571500" indent="-571500">
              <a:buFontTx/>
              <a:buChar char="-"/>
            </a:pPr>
            <a:r>
              <a:rPr lang="en-US" sz="2400" dirty="0" smtClean="0"/>
              <a:t>Understand how to interpret p-values on coefficients, 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value, and F-test p-value.</a:t>
            </a:r>
          </a:p>
          <a:p>
            <a:pPr marL="571500" indent="-571500">
              <a:buFontTx/>
              <a:buChar char="-"/>
            </a:pPr>
            <a:endParaRPr lang="en-US" sz="1050" dirty="0"/>
          </a:p>
          <a:p>
            <a:pPr marL="571500" indent="-571500">
              <a:buFontTx/>
              <a:buChar char="-"/>
            </a:pPr>
            <a:r>
              <a:rPr lang="en-US" sz="2400" dirty="0"/>
              <a:t>Understand </a:t>
            </a:r>
            <a:r>
              <a:rPr lang="en-US" sz="2400" dirty="0" smtClean="0"/>
              <a:t>how we can include factor variables in a regression model.</a:t>
            </a:r>
          </a:p>
          <a:p>
            <a:pPr marL="571500" indent="-571500">
              <a:buFontTx/>
              <a:buChar char="-"/>
            </a:pPr>
            <a:endParaRPr lang="en-US" sz="1050" dirty="0" smtClean="0"/>
          </a:p>
          <a:p>
            <a:pPr marL="571500" indent="-571500">
              <a:buFontTx/>
              <a:buChar char="-"/>
            </a:pPr>
            <a:r>
              <a:rPr lang="en-US" sz="2400" dirty="0" smtClean="0"/>
              <a:t>Understand how to include interactions in a model.</a:t>
            </a:r>
          </a:p>
          <a:p>
            <a:pPr marL="571500" indent="-571500">
              <a:buFontTx/>
              <a:buChar char="-"/>
            </a:pPr>
            <a:endParaRPr lang="en-US" sz="1050" dirty="0" smtClean="0"/>
          </a:p>
          <a:p>
            <a:pPr marL="571500" indent="-571500">
              <a:buFontTx/>
              <a:buChar char="-"/>
            </a:pPr>
            <a:r>
              <a:rPr lang="en-US" sz="2400" dirty="0" smtClean="0"/>
              <a:t>Understand how to fit using polynomials.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1EAEB-5E1B-1A4C-95BD-9F5A53241CEF}"/>
              </a:ext>
            </a:extLst>
          </p:cNvPr>
          <p:cNvSpPr txBox="1"/>
          <p:nvPr/>
        </p:nvSpPr>
        <p:spPr>
          <a:xfrm>
            <a:off x="114142" y="3969934"/>
            <a:ext cx="338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Starter Task: </a:t>
            </a:r>
            <a:r>
              <a:rPr lang="en-US" sz="2000" b="1" dirty="0" smtClean="0"/>
              <a:t>   </a:t>
            </a:r>
            <a:r>
              <a:rPr lang="en-US" sz="2000" b="1" dirty="0" smtClean="0">
                <a:solidFill>
                  <a:srgbClr val="FF0000"/>
                </a:solidFill>
              </a:rPr>
              <a:t>WORK IN PAIRS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773" y="437004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Set up a new R project: day4</a:t>
            </a:r>
          </a:p>
          <a:p>
            <a:r>
              <a:rPr lang="en-US" sz="2000" b="1" dirty="0"/>
              <a:t>Create a new R notebook.</a:t>
            </a:r>
          </a:p>
          <a:p>
            <a:r>
              <a:rPr lang="en-US" sz="2000" b="1" dirty="0"/>
              <a:t>Load in the High School and Beyond dataset hsb2.xls</a:t>
            </a:r>
            <a:endParaRPr lang="en-US" sz="2000" dirty="0"/>
          </a:p>
          <a:p>
            <a:r>
              <a:rPr lang="en-US" sz="2000" b="1" dirty="0"/>
              <a:t>We are going to try to build a model to predict science score.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2773" y="4392544"/>
            <a:ext cx="3810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Make plots to investigate the relationship of science score to the other variables.</a:t>
            </a:r>
          </a:p>
          <a:p>
            <a:r>
              <a:rPr lang="en-US" sz="2000" b="1" dirty="0"/>
              <a:t>(To see informative plots you will need to convert to factor variables as appropriate).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66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13706</TotalTime>
  <Words>131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Philip Lewis</cp:lastModifiedBy>
  <cp:revision>30</cp:revision>
  <cp:lastPrinted>2018-07-24T08:17:30Z</cp:lastPrinted>
  <dcterms:created xsi:type="dcterms:W3CDTF">2018-07-23T17:10:05Z</dcterms:created>
  <dcterms:modified xsi:type="dcterms:W3CDTF">2019-07-05T12:08:16Z</dcterms:modified>
</cp:coreProperties>
</file>