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72"/>
  </p:normalViewPr>
  <p:slideViewPr>
    <p:cSldViewPr snapToGrid="0" snapToObjects="1">
      <p:cViewPr varScale="1">
        <p:scale>
          <a:sx n="124" d="100"/>
          <a:sy n="124" d="100"/>
        </p:scale>
        <p:origin x="1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7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15AA-DA6B-254E-92D8-0CF60E18C490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9DA-3A19-484D-8AE3-E7A06DFDD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DC1B94-04C2-EF41-9528-01127FF3F9A4}"/>
              </a:ext>
            </a:extLst>
          </p:cNvPr>
          <p:cNvSpPr txBox="1"/>
          <p:nvPr/>
        </p:nvSpPr>
        <p:spPr>
          <a:xfrm>
            <a:off x="0" y="6371251"/>
            <a:ext cx="9144000" cy="486749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ISSU0053                                      Data 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Science                                  Dr Phil Lewis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15C7A-2780-B343-8001-729BEA7F5581}"/>
              </a:ext>
            </a:extLst>
          </p:cNvPr>
          <p:cNvSpPr txBox="1"/>
          <p:nvPr/>
        </p:nvSpPr>
        <p:spPr>
          <a:xfrm>
            <a:off x="0" y="0"/>
            <a:ext cx="9144000" cy="579082"/>
          </a:xfrm>
          <a:prstGeom prst="rect">
            <a:avLst/>
          </a:prstGeom>
          <a:solidFill>
            <a:sysClr val="window" lastClr="FFFFFF"/>
          </a:solidFill>
          <a:ln w="63500" cap="flat" cmpd="sng" algn="ctr">
            <a:solidFill>
              <a:srgbClr val="F79646"/>
            </a:solidFill>
            <a:prstDash val="solid"/>
          </a:ln>
          <a:effectLst/>
        </p:spPr>
        <p:txBody>
          <a:bodyPr wrap="square" lIns="207718" tIns="103861" rIns="207718" bIns="103861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Day 3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A1E13-58D4-B34E-863F-79ECC9EB5C75}"/>
              </a:ext>
            </a:extLst>
          </p:cNvPr>
          <p:cNvSpPr txBox="1"/>
          <p:nvPr/>
        </p:nvSpPr>
        <p:spPr>
          <a:xfrm>
            <a:off x="280856" y="774618"/>
            <a:ext cx="8582287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2400" dirty="0"/>
              <a:t>Review learning objectives</a:t>
            </a:r>
          </a:p>
          <a:p>
            <a:pPr marL="571500" indent="-571500">
              <a:buFontTx/>
              <a:buChar char="-"/>
            </a:pPr>
            <a:endParaRPr lang="en-US" sz="1050" dirty="0"/>
          </a:p>
          <a:p>
            <a:pPr marL="571500" indent="-571500">
              <a:buFontTx/>
              <a:buChar char="-"/>
            </a:pPr>
            <a:r>
              <a:rPr lang="en-US" sz="2400" dirty="0"/>
              <a:t>Understand the </a:t>
            </a:r>
            <a:r>
              <a:rPr lang="en-US" sz="2400" dirty="0" err="1"/>
              <a:t>t.test</a:t>
            </a:r>
            <a:r>
              <a:rPr lang="en-US" sz="2400" dirty="0"/>
              <a:t> and how to use it in R and interpret results</a:t>
            </a:r>
          </a:p>
          <a:p>
            <a:pPr marL="571500" indent="-571500">
              <a:buFontTx/>
              <a:buChar char="-"/>
            </a:pPr>
            <a:endParaRPr lang="en-US" sz="1050" dirty="0"/>
          </a:p>
          <a:p>
            <a:pPr marL="571500" indent="-571500">
              <a:buFontTx/>
              <a:buChar char="-"/>
            </a:pPr>
            <a:r>
              <a:rPr lang="en-US" sz="2400" dirty="0"/>
              <a:t>Understand the concept of correlation and fitting by least squares method</a:t>
            </a:r>
            <a:endParaRPr lang="en-US" sz="2400" dirty="0">
              <a:latin typeface="Courier" pitchFamily="2" charset="0"/>
            </a:endParaRPr>
          </a:p>
          <a:p>
            <a:pPr marL="571500" indent="-571500">
              <a:buFontTx/>
              <a:buChar char="-"/>
            </a:pPr>
            <a:endParaRPr lang="en-US" sz="1050" dirty="0"/>
          </a:p>
          <a:p>
            <a:pPr marL="571500" indent="-571500">
              <a:buFontTx/>
              <a:buChar char="-"/>
            </a:pPr>
            <a:r>
              <a:rPr lang="en-US" sz="2400" dirty="0"/>
              <a:t>Understand how to perform a simple linear regression in R and how to interpret the results.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1EAEB-5E1B-1A4C-95BD-9F5A53241CEF}"/>
              </a:ext>
            </a:extLst>
          </p:cNvPr>
          <p:cNvSpPr txBox="1"/>
          <p:nvPr/>
        </p:nvSpPr>
        <p:spPr>
          <a:xfrm>
            <a:off x="565079" y="4255669"/>
            <a:ext cx="7478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Starter Task:  Annotate the learning objective sheet (pick up at front)</a:t>
            </a:r>
          </a:p>
          <a:p>
            <a:r>
              <a:rPr lang="en-US" sz="2000" dirty="0"/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F941BA-051C-8543-A894-18D9554C7BAE}"/>
              </a:ext>
            </a:extLst>
          </p:cNvPr>
          <p:cNvSpPr/>
          <p:nvPr/>
        </p:nvSpPr>
        <p:spPr>
          <a:xfrm>
            <a:off x="703478" y="470511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✓✓   I am confident I can do this</a:t>
            </a:r>
          </a:p>
          <a:p>
            <a:r>
              <a:rPr lang="en-US" sz="1800" dirty="0"/>
              <a:t>✓  I think I can do this</a:t>
            </a:r>
          </a:p>
          <a:p>
            <a:r>
              <a:rPr lang="en-US" sz="1800" dirty="0"/>
              <a:t>?   I am not sure about this</a:t>
            </a:r>
          </a:p>
          <a:p>
            <a:r>
              <a:rPr lang="en-US" sz="1800" dirty="0"/>
              <a:t>✗ I do not understand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E4B04-586D-9A4B-894A-EEFFB38662F9}"/>
              </a:ext>
            </a:extLst>
          </p:cNvPr>
          <p:cNvSpPr txBox="1"/>
          <p:nvPr/>
        </p:nvSpPr>
        <p:spPr>
          <a:xfrm>
            <a:off x="4756935" y="4777483"/>
            <a:ext cx="3286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Once you have completed your sheet compare with your neighbor(s),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together try to work out the ones you are unsure of.</a:t>
            </a:r>
          </a:p>
        </p:txBody>
      </p:sp>
    </p:spTree>
    <p:extLst>
      <p:ext uri="{BB962C8B-B14F-4D97-AF65-F5344CB8AC3E}">
        <p14:creationId xmlns:p14="http://schemas.microsoft.com/office/powerpoint/2010/main" val="5666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13478</TotalTime>
  <Words>121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Philip</dc:creator>
  <cp:lastModifiedBy>Lewis, Philip</cp:lastModifiedBy>
  <cp:revision>27</cp:revision>
  <cp:lastPrinted>2018-07-24T08:17:30Z</cp:lastPrinted>
  <dcterms:created xsi:type="dcterms:W3CDTF">2018-07-23T17:10:05Z</dcterms:created>
  <dcterms:modified xsi:type="dcterms:W3CDTF">2019-07-04T08:33:03Z</dcterms:modified>
</cp:coreProperties>
</file>