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9" r:id="rId2"/>
    <p:sldId id="290" r:id="rId3"/>
    <p:sldId id="331" r:id="rId4"/>
    <p:sldId id="327" r:id="rId5"/>
    <p:sldId id="291" r:id="rId6"/>
    <p:sldId id="292" r:id="rId7"/>
    <p:sldId id="293" r:id="rId8"/>
    <p:sldId id="294" r:id="rId9"/>
    <p:sldId id="332" r:id="rId10"/>
    <p:sldId id="295" r:id="rId11"/>
    <p:sldId id="296" r:id="rId12"/>
    <p:sldId id="297" r:id="rId13"/>
    <p:sldId id="298" r:id="rId14"/>
    <p:sldId id="299" r:id="rId15"/>
    <p:sldId id="300" r:id="rId16"/>
    <p:sldId id="301" r:id="rId17"/>
    <p:sldId id="302" r:id="rId18"/>
    <p:sldId id="328" r:id="rId19"/>
    <p:sldId id="304" r:id="rId20"/>
    <p:sldId id="303"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9" r:id="rId39"/>
    <p:sldId id="322" r:id="rId40"/>
    <p:sldId id="323" r:id="rId41"/>
    <p:sldId id="324" r:id="rId42"/>
    <p:sldId id="325" r:id="rId43"/>
    <p:sldId id="326" r:id="rId44"/>
    <p:sldId id="330" r:id="rId45"/>
  </p:sldIdLst>
  <p:sldSz cx="12188825" cy="6858000"/>
  <p:notesSz cx="6858000" cy="91440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12">
          <p15:clr>
            <a:srgbClr val="A4A3A4"/>
          </p15:clr>
        </p15:guide>
        <p15:guide id="3" orient="horz" pos="720">
          <p15:clr>
            <a:srgbClr val="A4A3A4"/>
          </p15:clr>
        </p15:guide>
        <p15:guide id="4" orient="horz" pos="3744">
          <p15:clr>
            <a:srgbClr val="A4A3A4"/>
          </p15:clr>
        </p15:guide>
        <p15:guide id="5" orient="horz" pos="1104">
          <p15:clr>
            <a:srgbClr val="A4A3A4"/>
          </p15:clr>
        </p15:guide>
        <p15:guide id="6" pos="3839">
          <p15:clr>
            <a:srgbClr val="A4A3A4"/>
          </p15:clr>
        </p15:guide>
        <p15:guide id="7" pos="384">
          <p15:clr>
            <a:srgbClr val="A4A3A4"/>
          </p15:clr>
        </p15:guide>
        <p15:guide id="8" pos="729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1597" autoAdjust="0"/>
  </p:normalViewPr>
  <p:slideViewPr>
    <p:cSldViewPr showGuides="1">
      <p:cViewPr varScale="1">
        <p:scale>
          <a:sx n="105" d="100"/>
          <a:sy n="105" d="100"/>
        </p:scale>
        <p:origin x="120" y="456"/>
      </p:cViewPr>
      <p:guideLst>
        <p:guide orient="horz" pos="2160"/>
        <p:guide orient="horz" pos="912"/>
        <p:guide orient="horz" pos="720"/>
        <p:guide orient="horz" pos="3744"/>
        <p:guide orient="horz" pos="1104"/>
        <p:guide pos="3839"/>
        <p:guide pos="384"/>
        <p:guide pos="7294"/>
      </p:guideLst>
    </p:cSldViewPr>
  </p:slideViewPr>
  <p:notesTextViewPr>
    <p:cViewPr>
      <p:scale>
        <a:sx n="1" d="1"/>
        <a:sy n="1" d="1"/>
      </p:scale>
      <p:origin x="0" y="0"/>
    </p:cViewPr>
  </p:notesTextViewPr>
  <p:notesViewPr>
    <p:cSldViewPr showGuides="1">
      <p:cViewPr varScale="1">
        <p:scale>
          <a:sx n="142" d="100"/>
          <a:sy n="142" d="100"/>
        </p:scale>
        <p:origin x="4176" y="1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3EF1D6-B82A-4775-82A4-7CB2CBE82433}" type="datetimeFigureOut">
              <a:rPr lang="en-US"/>
              <a:t>12/18/2017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15937-64E4-4DE2-8145-A48FE0E96676}" type="slidenum">
              <a:rPr/>
              <a:t>‹#›</a:t>
            </a:fld>
            <a:endParaRPr/>
          </a:p>
        </p:txBody>
      </p:sp>
    </p:spTree>
    <p:extLst>
      <p:ext uri="{BB962C8B-B14F-4D97-AF65-F5344CB8AC3E}">
        <p14:creationId xmlns:p14="http://schemas.microsoft.com/office/powerpoint/2010/main" val="36682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0" tIns="0" rIns="0" bIns="0" rtlCol="0" anchor="b"/>
          <a:lstStyle>
            <a:lvl1pPr algn="l">
              <a:defRPr sz="900">
                <a:solidFill>
                  <a:schemeClr val="tx1"/>
                </a:solidFill>
              </a:defRPr>
            </a:lvl1pPr>
          </a:lstStyle>
          <a:p>
            <a:endParaRPr/>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0" tIns="0" rIns="0" bIns="0" rtlCol="0" anchor="b"/>
          <a:lstStyle>
            <a:lvl1pPr algn="r">
              <a:defRPr sz="900">
                <a:solidFill>
                  <a:schemeClr val="tx1"/>
                </a:solidFill>
              </a:defRPr>
            </a:lvl1pPr>
          </a:lstStyle>
          <a:p>
            <a:fld id="{9E5FB9C2-41B7-4DBB-822C-1B753165C241}" type="slidenum">
              <a:rPr/>
              <a:pPr/>
              <a:t>‹#›</a:t>
            </a:fld>
            <a:endParaRPr/>
          </a:p>
        </p:txBody>
      </p:sp>
      <p:grpSp>
        <p:nvGrpSpPr>
          <p:cNvPr id="2" name="Group 1"/>
          <p:cNvGrpSpPr/>
          <p:nvPr/>
        </p:nvGrpSpPr>
        <p:grpSpPr>
          <a:xfrm>
            <a:off x="5457827" y="381000"/>
            <a:ext cx="1019173" cy="201695"/>
            <a:chOff x="5457827" y="381000"/>
            <a:chExt cx="1019173" cy="201695"/>
          </a:xfrm>
        </p:grpSpPr>
        <p:sp>
          <p:nvSpPr>
            <p:cNvPr id="9" name="Freeform 5"/>
            <p:cNvSpPr>
              <a:spLocks/>
            </p:cNvSpPr>
            <p:nvPr/>
          </p:nvSpPr>
          <p:spPr bwMode="auto">
            <a:xfrm>
              <a:off x="5792736" y="394375"/>
              <a:ext cx="157022" cy="188320"/>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0" name="Rectangle 6"/>
            <p:cNvSpPr>
              <a:spLocks noChangeArrowheads="1"/>
            </p:cNvSpPr>
            <p:nvPr/>
          </p:nvSpPr>
          <p:spPr bwMode="auto">
            <a:xfrm>
              <a:off x="5970623" y="394375"/>
              <a:ext cx="27018" cy="183773"/>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1" name="Freeform 7"/>
            <p:cNvSpPr>
              <a:spLocks/>
            </p:cNvSpPr>
            <p:nvPr/>
          </p:nvSpPr>
          <p:spPr bwMode="auto">
            <a:xfrm>
              <a:off x="5457827" y="394375"/>
              <a:ext cx="163977" cy="183773"/>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2" name="Freeform 8"/>
            <p:cNvSpPr>
              <a:spLocks/>
            </p:cNvSpPr>
            <p:nvPr/>
          </p:nvSpPr>
          <p:spPr bwMode="auto">
            <a:xfrm>
              <a:off x="6133263" y="394375"/>
              <a:ext cx="163977" cy="183773"/>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3" name="Freeform 9"/>
            <p:cNvSpPr>
              <a:spLocks/>
            </p:cNvSpPr>
            <p:nvPr/>
          </p:nvSpPr>
          <p:spPr bwMode="auto">
            <a:xfrm>
              <a:off x="5632504" y="394375"/>
              <a:ext cx="131610" cy="183773"/>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4" name="Freeform 10"/>
            <p:cNvSpPr>
              <a:spLocks/>
            </p:cNvSpPr>
            <p:nvPr/>
          </p:nvSpPr>
          <p:spPr bwMode="auto">
            <a:xfrm>
              <a:off x="6020646" y="394375"/>
              <a:ext cx="132947" cy="183773"/>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5" name="Freeform 11"/>
            <p:cNvSpPr>
              <a:spLocks/>
            </p:cNvSpPr>
            <p:nvPr/>
          </p:nvSpPr>
          <p:spPr bwMode="auto">
            <a:xfrm>
              <a:off x="6300985" y="394375"/>
              <a:ext cx="150602" cy="183773"/>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6" name="Freeform 12"/>
            <p:cNvSpPr>
              <a:spLocks noEditPoints="1"/>
            </p:cNvSpPr>
            <p:nvPr/>
          </p:nvSpPr>
          <p:spPr bwMode="auto">
            <a:xfrm>
              <a:off x="6451587" y="381000"/>
              <a:ext cx="25413" cy="13375"/>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784731401"/>
      </p:ext>
    </p:extLst>
  </p:cSld>
  <p:clrMap bg1="lt1" tx1="dk1" bg2="lt2" tx2="dk2" accent1="accent1" accent2="accent2" accent3="accent3" accent4="accent4" accent5="accent5" accent6="accent6" hlink="hlink" folHlink="folHlink"/>
  <p:notesStyle>
    <a:lvl1pPr marL="36576"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18872"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2336" indent="-118872"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6072" indent="-118872"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0664" indent="-118872"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1</a:t>
            </a:fld>
            <a:endParaRPr lang="en-US" dirty="0"/>
          </a:p>
        </p:txBody>
      </p:sp>
      <p:sp>
        <p:nvSpPr>
          <p:cNvPr id="7" name="Slide Image Placeholder 6"/>
          <p:cNvSpPr>
            <a:spLocks noGrp="1" noRot="1" noChangeAspect="1"/>
          </p:cNvSpPr>
          <p:nvPr>
            <p:ph type="sldImg"/>
          </p:nvPr>
        </p:nvSpPr>
        <p:spPr>
          <a:xfrm>
            <a:off x="381000" y="381000"/>
            <a:ext cx="4572000" cy="2573338"/>
          </a:xfrm>
        </p:spPr>
      </p:sp>
    </p:spTree>
    <p:extLst>
      <p:ext uri="{BB962C8B-B14F-4D97-AF65-F5344CB8AC3E}">
        <p14:creationId xmlns:p14="http://schemas.microsoft.com/office/powerpoint/2010/main" val="2223401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12</a:t>
            </a:fld>
            <a:endParaRPr lang="en-US" dirty="0"/>
          </a:p>
        </p:txBody>
      </p:sp>
    </p:spTree>
    <p:extLst>
      <p:ext uri="{BB962C8B-B14F-4D97-AF65-F5344CB8AC3E}">
        <p14:creationId xmlns:p14="http://schemas.microsoft.com/office/powerpoint/2010/main" val="1228868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https://github.com/Seth-Miller/12c-rac-docker/blob/master/viewcap.sh</a:t>
            </a:r>
          </a:p>
        </p:txBody>
      </p:sp>
      <p:sp>
        <p:nvSpPr>
          <p:cNvPr id="4" name="Slide Number Placeholder 3"/>
          <p:cNvSpPr>
            <a:spLocks noGrp="1"/>
          </p:cNvSpPr>
          <p:nvPr>
            <p:ph type="sldNum" sz="quarter" idx="10"/>
          </p:nvPr>
        </p:nvSpPr>
        <p:spPr/>
        <p:txBody>
          <a:bodyPr/>
          <a:lstStyle/>
          <a:p>
            <a:fld id="{9E5FB9C2-41B7-4DBB-822C-1B753165C241}" type="slidenum">
              <a:rPr lang="en-US" smtClean="0"/>
              <a:pPr/>
              <a:t>13</a:t>
            </a:fld>
            <a:endParaRPr lang="en-US" dirty="0"/>
          </a:p>
        </p:txBody>
      </p:sp>
    </p:spTree>
    <p:extLst>
      <p:ext uri="{BB962C8B-B14F-4D97-AF65-F5344CB8AC3E}">
        <p14:creationId xmlns:p14="http://schemas.microsoft.com/office/powerpoint/2010/main" val="1575022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14</a:t>
            </a:fld>
            <a:endParaRPr lang="en-US" dirty="0"/>
          </a:p>
        </p:txBody>
      </p:sp>
    </p:spTree>
    <p:extLst>
      <p:ext uri="{BB962C8B-B14F-4D97-AF65-F5344CB8AC3E}">
        <p14:creationId xmlns:p14="http://schemas.microsoft.com/office/powerpoint/2010/main" val="1927235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15</a:t>
            </a:fld>
            <a:endParaRPr lang="en-US" dirty="0"/>
          </a:p>
        </p:txBody>
      </p:sp>
    </p:spTree>
    <p:extLst>
      <p:ext uri="{BB962C8B-B14F-4D97-AF65-F5344CB8AC3E}">
        <p14:creationId xmlns:p14="http://schemas.microsoft.com/office/powerpoint/2010/main" val="1152938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16</a:t>
            </a:fld>
            <a:endParaRPr lang="en-US" dirty="0"/>
          </a:p>
        </p:txBody>
      </p:sp>
    </p:spTree>
    <p:extLst>
      <p:ext uri="{BB962C8B-B14F-4D97-AF65-F5344CB8AC3E}">
        <p14:creationId xmlns:p14="http://schemas.microsoft.com/office/powerpoint/2010/main" val="1956395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https://docs.docker.com/engine/userguide/storagedriver/imagesandcontainers/</a:t>
            </a:r>
          </a:p>
        </p:txBody>
      </p:sp>
      <p:sp>
        <p:nvSpPr>
          <p:cNvPr id="4" name="Slide Number Placeholder 3"/>
          <p:cNvSpPr>
            <a:spLocks noGrp="1"/>
          </p:cNvSpPr>
          <p:nvPr>
            <p:ph type="sldNum" sz="quarter" idx="10"/>
          </p:nvPr>
        </p:nvSpPr>
        <p:spPr/>
        <p:txBody>
          <a:bodyPr/>
          <a:lstStyle/>
          <a:p>
            <a:fld id="{9E5FB9C2-41B7-4DBB-822C-1B753165C241}" type="slidenum">
              <a:rPr lang="en-US" smtClean="0"/>
              <a:pPr/>
              <a:t>17</a:t>
            </a:fld>
            <a:endParaRPr lang="en-US" dirty="0"/>
          </a:p>
        </p:txBody>
      </p:sp>
    </p:spTree>
    <p:extLst>
      <p:ext uri="{BB962C8B-B14F-4D97-AF65-F5344CB8AC3E}">
        <p14:creationId xmlns:p14="http://schemas.microsoft.com/office/powerpoint/2010/main" val="1233614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36576"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n-US" dirty="0"/>
              <a:t>https://github.com/Seth-Miller/12c-rac-docker</a:t>
            </a:r>
          </a:p>
        </p:txBody>
      </p:sp>
      <p:sp>
        <p:nvSpPr>
          <p:cNvPr id="4" name="Slide Number Placeholder 3"/>
          <p:cNvSpPr>
            <a:spLocks noGrp="1"/>
          </p:cNvSpPr>
          <p:nvPr>
            <p:ph type="sldNum" sz="quarter" idx="10"/>
          </p:nvPr>
        </p:nvSpPr>
        <p:spPr/>
        <p:txBody>
          <a:bodyPr/>
          <a:lstStyle/>
          <a:p>
            <a:fld id="{9E5FB9C2-41B7-4DBB-822C-1B753165C241}" type="slidenum">
              <a:rPr lang="en-US" smtClean="0"/>
              <a:pPr/>
              <a:t>19</a:t>
            </a:fld>
            <a:endParaRPr lang="en-US"/>
          </a:p>
        </p:txBody>
      </p:sp>
    </p:spTree>
    <p:extLst>
      <p:ext uri="{BB962C8B-B14F-4D97-AF65-F5344CB8AC3E}">
        <p14:creationId xmlns:p14="http://schemas.microsoft.com/office/powerpoint/2010/main" val="1526805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20</a:t>
            </a:fld>
            <a:endParaRPr lang="en-US" dirty="0"/>
          </a:p>
        </p:txBody>
      </p:sp>
    </p:spTree>
    <p:extLst>
      <p:ext uri="{BB962C8B-B14F-4D97-AF65-F5344CB8AC3E}">
        <p14:creationId xmlns:p14="http://schemas.microsoft.com/office/powerpoint/2010/main" val="4118810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https://coreos.com/why/</a:t>
            </a:r>
          </a:p>
        </p:txBody>
      </p:sp>
      <p:sp>
        <p:nvSpPr>
          <p:cNvPr id="4" name="Slide Number Placeholder 3"/>
          <p:cNvSpPr>
            <a:spLocks noGrp="1"/>
          </p:cNvSpPr>
          <p:nvPr>
            <p:ph type="sldNum" sz="quarter" idx="10"/>
          </p:nvPr>
        </p:nvSpPr>
        <p:spPr/>
        <p:txBody>
          <a:bodyPr/>
          <a:lstStyle/>
          <a:p>
            <a:fld id="{9E5FB9C2-41B7-4DBB-822C-1B753165C241}" type="slidenum">
              <a:rPr lang="en-US" smtClean="0"/>
              <a:pPr/>
              <a:t>21</a:t>
            </a:fld>
            <a:endParaRPr lang="en-US" dirty="0"/>
          </a:p>
        </p:txBody>
      </p:sp>
    </p:spTree>
    <p:extLst>
      <p:ext uri="{BB962C8B-B14F-4D97-AF65-F5344CB8AC3E}">
        <p14:creationId xmlns:p14="http://schemas.microsoft.com/office/powerpoint/2010/main" val="3290722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36576"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n-US" dirty="0"/>
              <a:t>https://github.com/Seth-Miller/12c-rac-docker</a:t>
            </a:r>
          </a:p>
        </p:txBody>
      </p:sp>
      <p:sp>
        <p:nvSpPr>
          <p:cNvPr id="4" name="Slide Number Placeholder 3"/>
          <p:cNvSpPr>
            <a:spLocks noGrp="1"/>
          </p:cNvSpPr>
          <p:nvPr>
            <p:ph type="sldNum" sz="quarter" idx="10"/>
          </p:nvPr>
        </p:nvSpPr>
        <p:spPr/>
        <p:txBody>
          <a:bodyPr/>
          <a:lstStyle/>
          <a:p>
            <a:fld id="{9E5FB9C2-41B7-4DBB-822C-1B753165C241}" type="slidenum">
              <a:rPr lang="en-US" smtClean="0"/>
              <a:pPr/>
              <a:t>22</a:t>
            </a:fld>
            <a:endParaRPr lang="en-US" dirty="0"/>
          </a:p>
        </p:txBody>
      </p:sp>
    </p:spTree>
    <p:extLst>
      <p:ext uri="{BB962C8B-B14F-4D97-AF65-F5344CB8AC3E}">
        <p14:creationId xmlns:p14="http://schemas.microsoft.com/office/powerpoint/2010/main" val="3670749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2</a:t>
            </a:fld>
            <a:endParaRPr lang="en-US" dirty="0"/>
          </a:p>
        </p:txBody>
      </p:sp>
    </p:spTree>
    <p:extLst>
      <p:ext uri="{BB962C8B-B14F-4D97-AF65-F5344CB8AC3E}">
        <p14:creationId xmlns:p14="http://schemas.microsoft.com/office/powerpoint/2010/main" val="478830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https://github.com/coreos/coreos-cloudinit/blob/master/Documentation/cloud-config.md</a:t>
            </a:r>
          </a:p>
          <a:p>
            <a:endParaRPr lang="en-US" dirty="0"/>
          </a:p>
          <a:p>
            <a:r>
              <a:rPr lang="en-US" dirty="0"/>
              <a:t>https://github.com/Seth-Miller/12c-rac-docker/blob/master/COREOS.md</a:t>
            </a:r>
          </a:p>
          <a:p>
            <a:endParaRPr lang="en-US" dirty="0"/>
          </a:p>
          <a:p>
            <a:r>
              <a:rPr lang="en-US" dirty="0"/>
              <a:t>https://github.com/Seth-Miller/12c-rac-docker/blob/master/cloud-config</a:t>
            </a:r>
          </a:p>
        </p:txBody>
      </p:sp>
      <p:sp>
        <p:nvSpPr>
          <p:cNvPr id="4" name="Slide Number Placeholder 3"/>
          <p:cNvSpPr>
            <a:spLocks noGrp="1"/>
          </p:cNvSpPr>
          <p:nvPr>
            <p:ph type="sldNum" sz="quarter" idx="10"/>
          </p:nvPr>
        </p:nvSpPr>
        <p:spPr/>
        <p:txBody>
          <a:bodyPr/>
          <a:lstStyle/>
          <a:p>
            <a:fld id="{9E5FB9C2-41B7-4DBB-822C-1B753165C241}" type="slidenum">
              <a:rPr lang="en-US" smtClean="0"/>
              <a:pPr/>
              <a:t>23</a:t>
            </a:fld>
            <a:endParaRPr lang="en-US" dirty="0"/>
          </a:p>
        </p:txBody>
      </p:sp>
    </p:spTree>
    <p:extLst>
      <p:ext uri="{BB962C8B-B14F-4D97-AF65-F5344CB8AC3E}">
        <p14:creationId xmlns:p14="http://schemas.microsoft.com/office/powerpoint/2010/main" val="1833476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https://coreos.com/releases/#561.0.0</a:t>
            </a:r>
          </a:p>
          <a:p>
            <a:endParaRPr lang="en-US" dirty="0"/>
          </a:p>
          <a:p>
            <a:r>
              <a:rPr lang="en-US" dirty="0"/>
              <a:t>https://lwn.net/Articles/627232/</a:t>
            </a:r>
          </a:p>
        </p:txBody>
      </p:sp>
      <p:sp>
        <p:nvSpPr>
          <p:cNvPr id="4" name="Slide Number Placeholder 3"/>
          <p:cNvSpPr>
            <a:spLocks noGrp="1"/>
          </p:cNvSpPr>
          <p:nvPr>
            <p:ph type="sldNum" sz="quarter" idx="10"/>
          </p:nvPr>
        </p:nvSpPr>
        <p:spPr/>
        <p:txBody>
          <a:bodyPr/>
          <a:lstStyle/>
          <a:p>
            <a:fld id="{9E5FB9C2-41B7-4DBB-822C-1B753165C241}" type="slidenum">
              <a:rPr lang="en-US" smtClean="0"/>
              <a:pPr/>
              <a:t>24</a:t>
            </a:fld>
            <a:endParaRPr lang="en-US" dirty="0"/>
          </a:p>
        </p:txBody>
      </p:sp>
    </p:spTree>
    <p:extLst>
      <p:ext uri="{BB962C8B-B14F-4D97-AF65-F5344CB8AC3E}">
        <p14:creationId xmlns:p14="http://schemas.microsoft.com/office/powerpoint/2010/main" val="3148026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pt-BR" dirty="0"/>
              <a:t>lsblk | awk '{printf "%-20s %-5s %-5s %s\n", $1, $4, $6, $7}'</a:t>
            </a:r>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25</a:t>
            </a:fld>
            <a:endParaRPr lang="en-US" dirty="0"/>
          </a:p>
        </p:txBody>
      </p:sp>
    </p:spTree>
    <p:extLst>
      <p:ext uri="{BB962C8B-B14F-4D97-AF65-F5344CB8AC3E}">
        <p14:creationId xmlns:p14="http://schemas.microsoft.com/office/powerpoint/2010/main" val="3640807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https://github.com/Seth-Miller/12c-rac-docker</a:t>
            </a:r>
          </a:p>
        </p:txBody>
      </p:sp>
      <p:sp>
        <p:nvSpPr>
          <p:cNvPr id="4" name="Slide Number Placeholder 3"/>
          <p:cNvSpPr>
            <a:spLocks noGrp="1"/>
          </p:cNvSpPr>
          <p:nvPr>
            <p:ph type="sldNum" sz="quarter" idx="10"/>
          </p:nvPr>
        </p:nvSpPr>
        <p:spPr/>
        <p:txBody>
          <a:bodyPr/>
          <a:lstStyle/>
          <a:p>
            <a:fld id="{9E5FB9C2-41B7-4DBB-822C-1B753165C241}" type="slidenum">
              <a:rPr lang="en-US" smtClean="0"/>
              <a:pPr/>
              <a:t>26</a:t>
            </a:fld>
            <a:endParaRPr lang="en-US" dirty="0"/>
          </a:p>
        </p:txBody>
      </p:sp>
    </p:spTree>
    <p:extLst>
      <p:ext uri="{BB962C8B-B14F-4D97-AF65-F5344CB8AC3E}">
        <p14:creationId xmlns:p14="http://schemas.microsoft.com/office/powerpoint/2010/main" val="3114977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https://github.com/Seth-Miller/12c-rac-docker/tree/master/Dockerfile-bind</a:t>
            </a:r>
          </a:p>
          <a:p>
            <a:endParaRPr lang="en-US" dirty="0"/>
          </a:p>
          <a:p>
            <a:r>
              <a:rPr lang="en-US" dirty="0"/>
              <a:t>https://github.com/Seth-Miller/12c-rac-docker/blob/master/dhcpd.conf</a:t>
            </a:r>
          </a:p>
        </p:txBody>
      </p:sp>
      <p:sp>
        <p:nvSpPr>
          <p:cNvPr id="4" name="Slide Number Placeholder 3"/>
          <p:cNvSpPr>
            <a:spLocks noGrp="1"/>
          </p:cNvSpPr>
          <p:nvPr>
            <p:ph type="sldNum" sz="quarter" idx="10"/>
          </p:nvPr>
        </p:nvSpPr>
        <p:spPr/>
        <p:txBody>
          <a:bodyPr/>
          <a:lstStyle/>
          <a:p>
            <a:fld id="{9E5FB9C2-41B7-4DBB-822C-1B753165C241}" type="slidenum">
              <a:rPr lang="en-US" smtClean="0"/>
              <a:pPr/>
              <a:t>27</a:t>
            </a:fld>
            <a:endParaRPr lang="en-US" dirty="0"/>
          </a:p>
        </p:txBody>
      </p:sp>
    </p:spTree>
    <p:extLst>
      <p:ext uri="{BB962C8B-B14F-4D97-AF65-F5344CB8AC3E}">
        <p14:creationId xmlns:p14="http://schemas.microsoft.com/office/powerpoint/2010/main" val="34569755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28</a:t>
            </a:fld>
            <a:endParaRPr lang="en-US" dirty="0"/>
          </a:p>
        </p:txBody>
      </p:sp>
    </p:spTree>
    <p:extLst>
      <p:ext uri="{BB962C8B-B14F-4D97-AF65-F5344CB8AC3E}">
        <p14:creationId xmlns:p14="http://schemas.microsoft.com/office/powerpoint/2010/main" val="330872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https://github.com/Seth-Miller/12c-rac-docker/tree/master/Dockerfile-racnode</a:t>
            </a:r>
          </a:p>
          <a:p>
            <a:endParaRPr lang="en-US" dirty="0"/>
          </a:p>
          <a:p>
            <a:r>
              <a:rPr lang="en-US" dirty="0"/>
              <a:t>https://github.com/Seth-Miller/12c-rac-docker/blob/master/99-asm-disks.rules</a:t>
            </a:r>
          </a:p>
        </p:txBody>
      </p:sp>
      <p:sp>
        <p:nvSpPr>
          <p:cNvPr id="4" name="Slide Number Placeholder 3"/>
          <p:cNvSpPr>
            <a:spLocks noGrp="1"/>
          </p:cNvSpPr>
          <p:nvPr>
            <p:ph type="sldNum" sz="quarter" idx="10"/>
          </p:nvPr>
        </p:nvSpPr>
        <p:spPr/>
        <p:txBody>
          <a:bodyPr/>
          <a:lstStyle/>
          <a:p>
            <a:fld id="{9E5FB9C2-41B7-4DBB-822C-1B753165C241}" type="slidenum">
              <a:rPr lang="en-US" smtClean="0"/>
              <a:pPr/>
              <a:t>29</a:t>
            </a:fld>
            <a:endParaRPr lang="en-US" dirty="0"/>
          </a:p>
        </p:txBody>
      </p:sp>
    </p:spTree>
    <p:extLst>
      <p:ext uri="{BB962C8B-B14F-4D97-AF65-F5344CB8AC3E}">
        <p14:creationId xmlns:p14="http://schemas.microsoft.com/office/powerpoint/2010/main" val="23066953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30</a:t>
            </a:fld>
            <a:endParaRPr lang="en-US" dirty="0"/>
          </a:p>
        </p:txBody>
      </p:sp>
    </p:spTree>
    <p:extLst>
      <p:ext uri="{BB962C8B-B14F-4D97-AF65-F5344CB8AC3E}">
        <p14:creationId xmlns:p14="http://schemas.microsoft.com/office/powerpoint/2010/main" val="28189749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https://github.com/Seth-Miller/12c-rac-docker</a:t>
            </a:r>
          </a:p>
        </p:txBody>
      </p:sp>
      <p:sp>
        <p:nvSpPr>
          <p:cNvPr id="4" name="Slide Number Placeholder 3"/>
          <p:cNvSpPr>
            <a:spLocks noGrp="1"/>
          </p:cNvSpPr>
          <p:nvPr>
            <p:ph type="sldNum" sz="quarter" idx="10"/>
          </p:nvPr>
        </p:nvSpPr>
        <p:spPr/>
        <p:txBody>
          <a:bodyPr/>
          <a:lstStyle/>
          <a:p>
            <a:fld id="{9E5FB9C2-41B7-4DBB-822C-1B753165C241}" type="slidenum">
              <a:rPr lang="en-US" smtClean="0"/>
              <a:pPr/>
              <a:t>31</a:t>
            </a:fld>
            <a:endParaRPr lang="en-US" dirty="0"/>
          </a:p>
        </p:txBody>
      </p:sp>
    </p:spTree>
    <p:extLst>
      <p:ext uri="{BB962C8B-B14F-4D97-AF65-F5344CB8AC3E}">
        <p14:creationId xmlns:p14="http://schemas.microsoft.com/office/powerpoint/2010/main" val="3669341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https://github.com/Seth-Miller/12c-rac-docker/tree/master/Dockerfile-bind</a:t>
            </a:r>
          </a:p>
        </p:txBody>
      </p:sp>
      <p:sp>
        <p:nvSpPr>
          <p:cNvPr id="4" name="Slide Number Placeholder 3"/>
          <p:cNvSpPr>
            <a:spLocks noGrp="1"/>
          </p:cNvSpPr>
          <p:nvPr>
            <p:ph type="sldNum" sz="quarter" idx="10"/>
          </p:nvPr>
        </p:nvSpPr>
        <p:spPr/>
        <p:txBody>
          <a:bodyPr/>
          <a:lstStyle/>
          <a:p>
            <a:fld id="{9E5FB9C2-41B7-4DBB-822C-1B753165C241}" type="slidenum">
              <a:rPr lang="en-US" smtClean="0"/>
              <a:pPr/>
              <a:t>32</a:t>
            </a:fld>
            <a:endParaRPr lang="en-US" dirty="0"/>
          </a:p>
        </p:txBody>
      </p:sp>
    </p:spTree>
    <p:extLst>
      <p:ext uri="{BB962C8B-B14F-4D97-AF65-F5344CB8AC3E}">
        <p14:creationId xmlns:p14="http://schemas.microsoft.com/office/powerpoint/2010/main" val="2430912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5</a:t>
            </a:fld>
            <a:endParaRPr lang="en-US" dirty="0"/>
          </a:p>
        </p:txBody>
      </p:sp>
    </p:spTree>
    <p:extLst>
      <p:ext uri="{BB962C8B-B14F-4D97-AF65-F5344CB8AC3E}">
        <p14:creationId xmlns:p14="http://schemas.microsoft.com/office/powerpoint/2010/main" val="33561372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33</a:t>
            </a:fld>
            <a:endParaRPr lang="en-US" dirty="0"/>
          </a:p>
        </p:txBody>
      </p:sp>
    </p:spTree>
    <p:extLst>
      <p:ext uri="{BB962C8B-B14F-4D97-AF65-F5344CB8AC3E}">
        <p14:creationId xmlns:p14="http://schemas.microsoft.com/office/powerpoint/2010/main" val="66754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34</a:t>
            </a:fld>
            <a:endParaRPr lang="en-US" dirty="0"/>
          </a:p>
        </p:txBody>
      </p:sp>
    </p:spTree>
    <p:extLst>
      <p:ext uri="{BB962C8B-B14F-4D97-AF65-F5344CB8AC3E}">
        <p14:creationId xmlns:p14="http://schemas.microsoft.com/office/powerpoint/2010/main" val="16227171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https://opsbot.com/advanced-docker-networking-pipework</a:t>
            </a:r>
          </a:p>
          <a:p>
            <a:endParaRPr lang="en-US" dirty="0"/>
          </a:p>
          <a:p>
            <a:r>
              <a:rPr lang="en-US" dirty="0"/>
              <a:t>https://github.com/jpetazzo/pipework</a:t>
            </a:r>
          </a:p>
        </p:txBody>
      </p:sp>
      <p:sp>
        <p:nvSpPr>
          <p:cNvPr id="4" name="Slide Number Placeholder 3"/>
          <p:cNvSpPr>
            <a:spLocks noGrp="1"/>
          </p:cNvSpPr>
          <p:nvPr>
            <p:ph type="sldNum" sz="quarter" idx="10"/>
          </p:nvPr>
        </p:nvSpPr>
        <p:spPr/>
        <p:txBody>
          <a:bodyPr/>
          <a:lstStyle/>
          <a:p>
            <a:fld id="{9E5FB9C2-41B7-4DBB-822C-1B753165C241}" type="slidenum">
              <a:rPr lang="en-US" smtClean="0"/>
              <a:pPr/>
              <a:t>35</a:t>
            </a:fld>
            <a:endParaRPr lang="en-US" dirty="0"/>
          </a:p>
        </p:txBody>
      </p:sp>
    </p:spTree>
    <p:extLst>
      <p:ext uri="{BB962C8B-B14F-4D97-AF65-F5344CB8AC3E}">
        <p14:creationId xmlns:p14="http://schemas.microsoft.com/office/powerpoint/2010/main" val="1696814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https://github.com/Seth-Miller/12c-rac-docker/blob/master/networks-rac1.sh</a:t>
            </a:r>
          </a:p>
        </p:txBody>
      </p:sp>
      <p:sp>
        <p:nvSpPr>
          <p:cNvPr id="4" name="Slide Number Placeholder 3"/>
          <p:cNvSpPr>
            <a:spLocks noGrp="1"/>
          </p:cNvSpPr>
          <p:nvPr>
            <p:ph type="sldNum" sz="quarter" idx="10"/>
          </p:nvPr>
        </p:nvSpPr>
        <p:spPr/>
        <p:txBody>
          <a:bodyPr/>
          <a:lstStyle/>
          <a:p>
            <a:fld id="{9E5FB9C2-41B7-4DBB-822C-1B753165C241}" type="slidenum">
              <a:rPr lang="en-US" smtClean="0"/>
              <a:pPr/>
              <a:t>36</a:t>
            </a:fld>
            <a:endParaRPr lang="en-US" dirty="0"/>
          </a:p>
        </p:txBody>
      </p:sp>
    </p:spTree>
    <p:extLst>
      <p:ext uri="{BB962C8B-B14F-4D97-AF65-F5344CB8AC3E}">
        <p14:creationId xmlns:p14="http://schemas.microsoft.com/office/powerpoint/2010/main" val="33050524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https://github.com/Seth-Miller/12c-rac-docker/blob/master/dhclient-rac1-eth-pub.service</a:t>
            </a:r>
          </a:p>
          <a:p>
            <a:endParaRPr lang="en-US" dirty="0"/>
          </a:p>
          <a:p>
            <a:r>
              <a:rPr lang="en-US" dirty="0"/>
              <a:t>https://github.com/Seth-Miller/12c-rac-docker/blob/master/dhclient-rac1-eth-priv.service</a:t>
            </a:r>
          </a:p>
        </p:txBody>
      </p:sp>
      <p:sp>
        <p:nvSpPr>
          <p:cNvPr id="4" name="Slide Number Placeholder 3"/>
          <p:cNvSpPr>
            <a:spLocks noGrp="1"/>
          </p:cNvSpPr>
          <p:nvPr>
            <p:ph type="sldNum" sz="quarter" idx="10"/>
          </p:nvPr>
        </p:nvSpPr>
        <p:spPr/>
        <p:txBody>
          <a:bodyPr/>
          <a:lstStyle/>
          <a:p>
            <a:fld id="{9E5FB9C2-41B7-4DBB-822C-1B753165C241}" type="slidenum">
              <a:rPr lang="en-US" smtClean="0"/>
              <a:pPr/>
              <a:t>37</a:t>
            </a:fld>
            <a:endParaRPr lang="en-US" dirty="0"/>
          </a:p>
        </p:txBody>
      </p:sp>
    </p:spTree>
    <p:extLst>
      <p:ext uri="{BB962C8B-B14F-4D97-AF65-F5344CB8AC3E}">
        <p14:creationId xmlns:p14="http://schemas.microsoft.com/office/powerpoint/2010/main" val="24423476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https://github.com/Seth-Miller/12c-rac-docker/blob/master/networks-rac1.sh</a:t>
            </a:r>
          </a:p>
        </p:txBody>
      </p:sp>
      <p:sp>
        <p:nvSpPr>
          <p:cNvPr id="4" name="Slide Number Placeholder 3"/>
          <p:cNvSpPr>
            <a:spLocks noGrp="1"/>
          </p:cNvSpPr>
          <p:nvPr>
            <p:ph type="sldNum" sz="quarter" idx="10"/>
          </p:nvPr>
        </p:nvSpPr>
        <p:spPr/>
        <p:txBody>
          <a:bodyPr/>
          <a:lstStyle/>
          <a:p>
            <a:fld id="{9E5FB9C2-41B7-4DBB-822C-1B753165C241}" type="slidenum">
              <a:rPr lang="en-US" smtClean="0"/>
              <a:pPr/>
              <a:t>38</a:t>
            </a:fld>
            <a:endParaRPr lang="en-US" dirty="0"/>
          </a:p>
        </p:txBody>
      </p:sp>
    </p:spTree>
    <p:extLst>
      <p:ext uri="{BB962C8B-B14F-4D97-AF65-F5344CB8AC3E}">
        <p14:creationId xmlns:p14="http://schemas.microsoft.com/office/powerpoint/2010/main" val="2784454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https://github.com/Seth-Miller/12c-rac-docker/blob/master/dhclient-rac2-eth-pub.service</a:t>
            </a:r>
          </a:p>
          <a:p>
            <a:endParaRPr lang="en-US" dirty="0"/>
          </a:p>
          <a:p>
            <a:r>
              <a:rPr lang="en-US" dirty="0"/>
              <a:t>https://github.com/Seth-Miller/12c-rac-docker/blob/master/dhclient-rac2-eth-priv.service</a:t>
            </a:r>
          </a:p>
          <a:p>
            <a:endParaRPr lang="en-US" dirty="0"/>
          </a:p>
          <a:p>
            <a:r>
              <a:rPr lang="en-US" dirty="0"/>
              <a:t>https://github.com/Seth-Miller/12c-rac-docker/blob/master/networks-rac2.sh</a:t>
            </a:r>
          </a:p>
        </p:txBody>
      </p:sp>
      <p:sp>
        <p:nvSpPr>
          <p:cNvPr id="4" name="Slide Number Placeholder 3"/>
          <p:cNvSpPr>
            <a:spLocks noGrp="1"/>
          </p:cNvSpPr>
          <p:nvPr>
            <p:ph type="sldNum" sz="quarter" idx="10"/>
          </p:nvPr>
        </p:nvSpPr>
        <p:spPr/>
        <p:txBody>
          <a:bodyPr/>
          <a:lstStyle/>
          <a:p>
            <a:fld id="{9E5FB9C2-41B7-4DBB-822C-1B753165C241}" type="slidenum">
              <a:rPr lang="en-US" smtClean="0"/>
              <a:pPr/>
              <a:t>39</a:t>
            </a:fld>
            <a:endParaRPr lang="en-US" dirty="0"/>
          </a:p>
        </p:txBody>
      </p:sp>
    </p:spTree>
    <p:extLst>
      <p:ext uri="{BB962C8B-B14F-4D97-AF65-F5344CB8AC3E}">
        <p14:creationId xmlns:p14="http://schemas.microsoft.com/office/powerpoint/2010/main" val="22490665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https://github.com/Seth-Miller/12c-rac-docker/blob/master/fixssh.sh</a:t>
            </a:r>
          </a:p>
        </p:txBody>
      </p:sp>
      <p:sp>
        <p:nvSpPr>
          <p:cNvPr id="4" name="Slide Number Placeholder 3"/>
          <p:cNvSpPr>
            <a:spLocks noGrp="1"/>
          </p:cNvSpPr>
          <p:nvPr>
            <p:ph type="sldNum" sz="quarter" idx="10"/>
          </p:nvPr>
        </p:nvSpPr>
        <p:spPr/>
        <p:txBody>
          <a:bodyPr/>
          <a:lstStyle/>
          <a:p>
            <a:fld id="{9E5FB9C2-41B7-4DBB-822C-1B753165C241}" type="slidenum">
              <a:rPr lang="en-US" smtClean="0"/>
              <a:pPr/>
              <a:t>40</a:t>
            </a:fld>
            <a:endParaRPr lang="en-US" dirty="0"/>
          </a:p>
        </p:txBody>
      </p:sp>
    </p:spTree>
    <p:extLst>
      <p:ext uri="{BB962C8B-B14F-4D97-AF65-F5344CB8AC3E}">
        <p14:creationId xmlns:p14="http://schemas.microsoft.com/office/powerpoint/2010/main" val="1578356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41</a:t>
            </a:fld>
            <a:endParaRPr lang="en-US" dirty="0"/>
          </a:p>
        </p:txBody>
      </p:sp>
    </p:spTree>
    <p:extLst>
      <p:ext uri="{BB962C8B-B14F-4D97-AF65-F5344CB8AC3E}">
        <p14:creationId xmlns:p14="http://schemas.microsoft.com/office/powerpoint/2010/main" val="29826427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42</a:t>
            </a:fld>
            <a:endParaRPr lang="en-US" dirty="0"/>
          </a:p>
        </p:txBody>
      </p:sp>
    </p:spTree>
    <p:extLst>
      <p:ext uri="{BB962C8B-B14F-4D97-AF65-F5344CB8AC3E}">
        <p14:creationId xmlns:p14="http://schemas.microsoft.com/office/powerpoint/2010/main" val="924432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6</a:t>
            </a:fld>
            <a:endParaRPr lang="en-US" dirty="0"/>
          </a:p>
        </p:txBody>
      </p:sp>
    </p:spTree>
    <p:extLst>
      <p:ext uri="{BB962C8B-B14F-4D97-AF65-F5344CB8AC3E}">
        <p14:creationId xmlns:p14="http://schemas.microsoft.com/office/powerpoint/2010/main" val="41909600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43</a:t>
            </a:fld>
            <a:endParaRPr lang="en-US" dirty="0"/>
          </a:p>
        </p:txBody>
      </p:sp>
    </p:spTree>
    <p:extLst>
      <p:ext uri="{BB962C8B-B14F-4D97-AF65-F5344CB8AC3E}">
        <p14:creationId xmlns:p14="http://schemas.microsoft.com/office/powerpoint/2010/main" val="2146427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44</a:t>
            </a:fld>
            <a:endParaRPr lang="en-US" dirty="0"/>
          </a:p>
        </p:txBody>
      </p:sp>
    </p:spTree>
    <p:extLst>
      <p:ext uri="{BB962C8B-B14F-4D97-AF65-F5344CB8AC3E}">
        <p14:creationId xmlns:p14="http://schemas.microsoft.com/office/powerpoint/2010/main" val="516328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7</a:t>
            </a:fld>
            <a:endParaRPr lang="en-US" dirty="0"/>
          </a:p>
        </p:txBody>
      </p:sp>
    </p:spTree>
    <p:extLst>
      <p:ext uri="{BB962C8B-B14F-4D97-AF65-F5344CB8AC3E}">
        <p14:creationId xmlns:p14="http://schemas.microsoft.com/office/powerpoint/2010/main" val="1600239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8</a:t>
            </a:fld>
            <a:endParaRPr lang="en-US" dirty="0"/>
          </a:p>
        </p:txBody>
      </p:sp>
    </p:spTree>
    <p:extLst>
      <p:ext uri="{BB962C8B-B14F-4D97-AF65-F5344CB8AC3E}">
        <p14:creationId xmlns:p14="http://schemas.microsoft.com/office/powerpoint/2010/main" val="3806774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9</a:t>
            </a:fld>
            <a:endParaRPr lang="en-US" dirty="0"/>
          </a:p>
        </p:txBody>
      </p:sp>
    </p:spTree>
    <p:extLst>
      <p:ext uri="{BB962C8B-B14F-4D97-AF65-F5344CB8AC3E}">
        <p14:creationId xmlns:p14="http://schemas.microsoft.com/office/powerpoint/2010/main" val="1897635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10</a:t>
            </a:fld>
            <a:endParaRPr lang="en-US" dirty="0"/>
          </a:p>
        </p:txBody>
      </p:sp>
    </p:spTree>
    <p:extLst>
      <p:ext uri="{BB962C8B-B14F-4D97-AF65-F5344CB8AC3E}">
        <p14:creationId xmlns:p14="http://schemas.microsoft.com/office/powerpoint/2010/main" val="958484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36576" marR="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n-US" sz="1100" dirty="0"/>
              <a:t>http://www.solidfire.com/blog/containers-vs-vms</a:t>
            </a:r>
          </a:p>
          <a:p>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11</a:t>
            </a:fld>
            <a:endParaRPr lang="en-US" dirty="0"/>
          </a:p>
        </p:txBody>
      </p:sp>
    </p:spTree>
    <p:extLst>
      <p:ext uri="{BB962C8B-B14F-4D97-AF65-F5344CB8AC3E}">
        <p14:creationId xmlns:p14="http://schemas.microsoft.com/office/powerpoint/2010/main" val="3564728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ight Triangle 22"/>
          <p:cNvSpPr/>
          <p:nvPr/>
        </p:nvSpPr>
        <p:spPr bwMode="auto">
          <a:xfrm>
            <a:off x="0" y="4310603"/>
            <a:ext cx="8151812" cy="2552368"/>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4" name="Right Triangle 30"/>
          <p:cNvSpPr/>
          <p:nvPr/>
        </p:nvSpPr>
        <p:spPr bwMode="auto">
          <a:xfrm flipH="1">
            <a:off x="3578930" y="4094030"/>
            <a:ext cx="8609895" cy="2768942"/>
          </a:xfrm>
          <a:custGeom>
            <a:avLst/>
            <a:gdLst/>
            <a:ahLst/>
            <a:cxnLst/>
            <a:rect l="l" t="t" r="r" b="b"/>
            <a:pathLst>
              <a:path w="8609895" h="2768942">
                <a:moveTo>
                  <a:pt x="0" y="0"/>
                </a:moveTo>
                <a:lnTo>
                  <a:pt x="0" y="2768942"/>
                </a:lnTo>
                <a:lnTo>
                  <a:pt x="8609895" y="2768942"/>
                </a:lnTo>
                <a:close/>
              </a:path>
            </a:pathLst>
          </a:cu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5" name="Right Triangle 97"/>
          <p:cNvSpPr/>
          <p:nvPr/>
        </p:nvSpPr>
        <p:spPr bwMode="auto">
          <a:xfrm>
            <a:off x="3580521" y="6137699"/>
            <a:ext cx="4510399" cy="725272"/>
          </a:xfrm>
          <a:custGeom>
            <a:avLst/>
            <a:gdLst/>
            <a:ahLst/>
            <a:cxnLst/>
            <a:rect l="l" t="t" r="r" b="b"/>
            <a:pathLst>
              <a:path w="4510399" h="725272">
                <a:moveTo>
                  <a:pt x="2255200" y="0"/>
                </a:moveTo>
                <a:lnTo>
                  <a:pt x="4510399" y="725272"/>
                </a:lnTo>
                <a:lnTo>
                  <a:pt x="0" y="725272"/>
                </a:lnTo>
                <a:close/>
              </a:path>
            </a:pathLst>
          </a:custGeom>
          <a:solidFill>
            <a:srgbClr val="E9F2F5"/>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6" name="Right Triangle 32"/>
          <p:cNvSpPr/>
          <p:nvPr/>
        </p:nvSpPr>
        <p:spPr bwMode="ltGray">
          <a:xfrm flipH="1">
            <a:off x="5320404" y="4654087"/>
            <a:ext cx="6868421" cy="2208884"/>
          </a:xfrm>
          <a:custGeom>
            <a:avLst/>
            <a:gdLst/>
            <a:ahLst/>
            <a:cxnLst/>
            <a:rect l="l" t="t" r="r" b="b"/>
            <a:pathLst>
              <a:path w="6868421" h="2208884">
                <a:moveTo>
                  <a:pt x="0" y="0"/>
                </a:moveTo>
                <a:lnTo>
                  <a:pt x="0" y="2208884"/>
                </a:lnTo>
                <a:lnTo>
                  <a:pt x="6868421" y="2208884"/>
                </a:lnTo>
                <a:close/>
              </a:path>
            </a:pathLst>
          </a:custGeom>
          <a:solidFill>
            <a:srgbClr val="B1181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7" name="Right Triangle 89"/>
          <p:cNvSpPr/>
          <p:nvPr/>
        </p:nvSpPr>
        <p:spPr bwMode="ltGray">
          <a:xfrm>
            <a:off x="5321996" y="6414795"/>
            <a:ext cx="2787178" cy="448177"/>
          </a:xfrm>
          <a:custGeom>
            <a:avLst/>
            <a:gdLst/>
            <a:ahLst/>
            <a:cxnLst/>
            <a:rect l="l" t="t" r="r" b="b"/>
            <a:pathLst>
              <a:path w="2787178" h="448177">
                <a:moveTo>
                  <a:pt x="1393589" y="0"/>
                </a:moveTo>
                <a:lnTo>
                  <a:pt x="2787178" y="448177"/>
                </a:lnTo>
                <a:lnTo>
                  <a:pt x="0" y="448177"/>
                </a:lnTo>
                <a:close/>
              </a:path>
            </a:pathLst>
          </a:custGeom>
          <a:solidFill>
            <a:srgbClr val="C4484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 name="Title 1"/>
          <p:cNvSpPr>
            <a:spLocks noGrp="1"/>
          </p:cNvSpPr>
          <p:nvPr>
            <p:ph type="ctrTitle"/>
          </p:nvPr>
        </p:nvSpPr>
        <p:spPr>
          <a:xfrm>
            <a:off x="1218882" y="1984248"/>
            <a:ext cx="9751063" cy="1393825"/>
          </a:xfrm>
        </p:spPr>
        <p:txBody>
          <a:bodyPr>
            <a:noAutofit/>
          </a:bodyPr>
          <a:lstStyle>
            <a:lvl1pPr>
              <a:defRPr sz="3200"/>
            </a:lvl1pPr>
          </a:lstStyle>
          <a:p>
            <a:r>
              <a:rPr lang="en-US"/>
              <a:t>Click to edit Master title style</a:t>
            </a:r>
            <a:endParaRPr/>
          </a:p>
        </p:txBody>
      </p:sp>
      <p:sp>
        <p:nvSpPr>
          <p:cNvPr id="3" name="Subtitle 2"/>
          <p:cNvSpPr>
            <a:spLocks noGrp="1"/>
          </p:cNvSpPr>
          <p:nvPr>
            <p:ph type="subTitle" idx="1" hasCustomPrompt="1"/>
          </p:nvPr>
        </p:nvSpPr>
        <p:spPr>
          <a:xfrm>
            <a:off x="1218882" y="3675888"/>
            <a:ext cx="7313296" cy="381000"/>
          </a:xfrm>
        </p:spPr>
        <p:txBody>
          <a:bodyPr>
            <a:noAutofit/>
          </a:bodyPr>
          <a:lstStyle>
            <a:lvl1pPr marL="0" indent="0" algn="l">
              <a:spcBef>
                <a:spcPts val="0"/>
              </a:spcBef>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presenter’s name</a:t>
            </a:r>
          </a:p>
        </p:txBody>
      </p:sp>
      <p:grpSp>
        <p:nvGrpSpPr>
          <p:cNvPr id="5" name="Group 4"/>
          <p:cNvGrpSpPr/>
          <p:nvPr/>
        </p:nvGrpSpPr>
        <p:grpSpPr>
          <a:xfrm>
            <a:off x="1219977" y="923925"/>
            <a:ext cx="2165858" cy="428625"/>
            <a:chOff x="1219977" y="923925"/>
            <a:chExt cx="2165858" cy="428625"/>
          </a:xfrm>
        </p:grpSpPr>
        <p:sp>
          <p:nvSpPr>
            <p:cNvPr id="29"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0"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1"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2"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3"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4"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5"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6"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283113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Date</a:t>
            </a:r>
          </a:p>
        </p:txBody>
      </p:sp>
      <p:sp>
        <p:nvSpPr>
          <p:cNvPr id="6" name="Footer Placeholder 5"/>
          <p:cNvSpPr>
            <a:spLocks noGrp="1"/>
          </p:cNvSpPr>
          <p:nvPr>
            <p:ph type="ftr" sz="quarter" idx="11"/>
          </p:nvPr>
        </p:nvSpPr>
        <p:spPr/>
        <p:txBody>
          <a:bodyPr/>
          <a:lstStyle/>
          <a:p>
            <a:r>
              <a:rPr lang="en-US"/>
              <a:t>Copyright © 2015 Symantec Corporation</a:t>
            </a:r>
          </a:p>
        </p:txBody>
      </p:sp>
      <p:sp>
        <p:nvSpPr>
          <p:cNvPr id="7" name="Slide Number Placeholder 6"/>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118932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4" y="304800"/>
            <a:ext cx="10969940" cy="838200"/>
          </a:xfrm>
        </p:spPr>
        <p:txBody>
          <a:bodyPr/>
          <a:lstStyle/>
          <a:p>
            <a:r>
              <a:rPr lang="en-US"/>
              <a:t>Click to edit Master title style</a:t>
            </a:r>
            <a:endParaRPr/>
          </a:p>
        </p:txBody>
      </p:sp>
      <p:sp>
        <p:nvSpPr>
          <p:cNvPr id="3" name="Content Placeholder 2"/>
          <p:cNvSpPr>
            <a:spLocks noGrp="1"/>
          </p:cNvSpPr>
          <p:nvPr>
            <p:ph sz="half" idx="1"/>
          </p:nvPr>
        </p:nvSpPr>
        <p:spPr>
          <a:xfrm>
            <a:off x="609441" y="1447801"/>
            <a:ext cx="5241195" cy="4495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38189" y="1447801"/>
            <a:ext cx="5241195" cy="4495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7"/>
          <p:cNvSpPr>
            <a:spLocks noGrp="1"/>
          </p:cNvSpPr>
          <p:nvPr>
            <p:ph type="dt" sz="half" idx="10"/>
          </p:nvPr>
        </p:nvSpPr>
        <p:spPr/>
        <p:txBody>
          <a:bodyPr/>
          <a:lstStyle/>
          <a:p>
            <a:r>
              <a:rPr lang="en-US"/>
              <a:t>Date</a:t>
            </a:r>
          </a:p>
        </p:txBody>
      </p:sp>
      <p:sp>
        <p:nvSpPr>
          <p:cNvPr id="9" name="Footer Placeholder 8"/>
          <p:cNvSpPr>
            <a:spLocks noGrp="1"/>
          </p:cNvSpPr>
          <p:nvPr>
            <p:ph type="ftr" sz="quarter" idx="11"/>
          </p:nvPr>
        </p:nvSpPr>
        <p:spPr/>
        <p:txBody>
          <a:bodyPr/>
          <a:lstStyle/>
          <a:p>
            <a:r>
              <a:rPr lang="en-US"/>
              <a:t>Copyright © 2015 Symantec Corporation</a:t>
            </a:r>
          </a:p>
        </p:txBody>
      </p:sp>
      <p:sp>
        <p:nvSpPr>
          <p:cNvPr id="10" name="Slide Number Placeholder 9"/>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64352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4" y="304800"/>
            <a:ext cx="10969940" cy="8382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09441" y="1371601"/>
            <a:ext cx="5241195" cy="609599"/>
          </a:xfrm>
        </p:spPr>
        <p:txBody>
          <a:bodyPr anchor="ctr">
            <a:no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057400"/>
            <a:ext cx="5241195" cy="3886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38189" y="1371600"/>
            <a:ext cx="5241195" cy="612648"/>
          </a:xfrm>
        </p:spPr>
        <p:txBody>
          <a:bodyPr anchor="ctr">
            <a:no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8189" y="2057400"/>
            <a:ext cx="5241195" cy="3886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0" name="Date Placeholder 9"/>
          <p:cNvSpPr>
            <a:spLocks noGrp="1"/>
          </p:cNvSpPr>
          <p:nvPr>
            <p:ph type="dt" sz="half" idx="10"/>
          </p:nvPr>
        </p:nvSpPr>
        <p:spPr/>
        <p:txBody>
          <a:bodyPr/>
          <a:lstStyle/>
          <a:p>
            <a:r>
              <a:rPr lang="en-US"/>
              <a:t>Date</a:t>
            </a:r>
          </a:p>
        </p:txBody>
      </p:sp>
      <p:sp>
        <p:nvSpPr>
          <p:cNvPr id="11" name="Footer Placeholder 10"/>
          <p:cNvSpPr>
            <a:spLocks noGrp="1"/>
          </p:cNvSpPr>
          <p:nvPr>
            <p:ph type="ftr" sz="quarter" idx="11"/>
          </p:nvPr>
        </p:nvSpPr>
        <p:spPr/>
        <p:txBody>
          <a:bodyPr/>
          <a:lstStyle/>
          <a:p>
            <a:r>
              <a:rPr lang="en-US"/>
              <a:t>Copyright © 2015 Symantec Corporation</a:t>
            </a:r>
          </a:p>
        </p:txBody>
      </p:sp>
      <p:sp>
        <p:nvSpPr>
          <p:cNvPr id="12" name="Slide Number Placeholder 11"/>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29039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441" y="1447800"/>
            <a:ext cx="7313771" cy="4495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288401" y="1447800"/>
            <a:ext cx="3290983" cy="4495801"/>
          </a:xfrm>
        </p:spPr>
        <p:txBody>
          <a:bodyPr>
            <a:no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Date Placeholder 1"/>
          <p:cNvSpPr>
            <a:spLocks noGrp="1"/>
          </p:cNvSpPr>
          <p:nvPr>
            <p:ph type="dt" sz="half" idx="10"/>
          </p:nvPr>
        </p:nvSpPr>
        <p:spPr/>
        <p:txBody>
          <a:bodyPr/>
          <a:lstStyle/>
          <a:p>
            <a:r>
              <a:rPr lang="en-US"/>
              <a:t>Date</a:t>
            </a:r>
          </a:p>
        </p:txBody>
      </p:sp>
      <p:sp>
        <p:nvSpPr>
          <p:cNvPr id="9" name="Footer Placeholder 8"/>
          <p:cNvSpPr>
            <a:spLocks noGrp="1"/>
          </p:cNvSpPr>
          <p:nvPr>
            <p:ph type="ftr" sz="quarter" idx="11"/>
          </p:nvPr>
        </p:nvSpPr>
        <p:spPr/>
        <p:txBody>
          <a:bodyPr/>
          <a:lstStyle/>
          <a:p>
            <a:r>
              <a:rPr lang="en-US"/>
              <a:t>Copyright © 2015 Symantec Corporation</a:t>
            </a:r>
          </a:p>
        </p:txBody>
      </p:sp>
      <p:sp>
        <p:nvSpPr>
          <p:cNvPr id="10" name="Slide Number Placeholder 9"/>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16132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hasCustomPrompt="1"/>
          </p:nvPr>
        </p:nvSpPr>
        <p:spPr>
          <a:xfrm>
            <a:off x="2" y="1447800"/>
            <a:ext cx="7838053" cy="3840480"/>
          </a:xfrm>
          <a:solidFill>
            <a:schemeClr val="bg2"/>
          </a:solidFill>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Drag picture to placeholder or click icon to add</a:t>
            </a:r>
          </a:p>
        </p:txBody>
      </p:sp>
      <p:sp>
        <p:nvSpPr>
          <p:cNvPr id="4" name="Text Placeholder 3"/>
          <p:cNvSpPr>
            <a:spLocks noGrp="1"/>
          </p:cNvSpPr>
          <p:nvPr>
            <p:ph type="body" sz="half" idx="2"/>
          </p:nvPr>
        </p:nvSpPr>
        <p:spPr>
          <a:xfrm>
            <a:off x="8288401" y="1447801"/>
            <a:ext cx="3290983" cy="3840480"/>
          </a:xfrm>
        </p:spPr>
        <p:txBody>
          <a:bodyPr>
            <a:no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Date Placeholder 1"/>
          <p:cNvSpPr>
            <a:spLocks noGrp="1"/>
          </p:cNvSpPr>
          <p:nvPr>
            <p:ph type="dt" sz="half" idx="10"/>
          </p:nvPr>
        </p:nvSpPr>
        <p:spPr/>
        <p:txBody>
          <a:bodyPr/>
          <a:lstStyle/>
          <a:p>
            <a:r>
              <a:rPr lang="en-US"/>
              <a:t>Date</a:t>
            </a:r>
          </a:p>
        </p:txBody>
      </p:sp>
      <p:sp>
        <p:nvSpPr>
          <p:cNvPr id="9" name="Footer Placeholder 8"/>
          <p:cNvSpPr>
            <a:spLocks noGrp="1"/>
          </p:cNvSpPr>
          <p:nvPr>
            <p:ph type="ftr" sz="quarter" idx="11"/>
          </p:nvPr>
        </p:nvSpPr>
        <p:spPr/>
        <p:txBody>
          <a:bodyPr/>
          <a:lstStyle/>
          <a:p>
            <a:r>
              <a:rPr lang="en-US"/>
              <a:t>Copyright © 2015 Symantec Corporation</a:t>
            </a:r>
          </a:p>
        </p:txBody>
      </p:sp>
      <p:sp>
        <p:nvSpPr>
          <p:cNvPr id="10" name="Slide Number Placeholder 9"/>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43173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11" name="Freeform 6"/>
          <p:cNvSpPr>
            <a:spLocks noEditPoints="1"/>
          </p:cNvSpPr>
          <p:nvPr/>
        </p:nvSpPr>
        <p:spPr bwMode="ltGray">
          <a:xfrm>
            <a:off x="1676429" y="1355379"/>
            <a:ext cx="458956" cy="406469"/>
          </a:xfrm>
          <a:custGeom>
            <a:avLst/>
            <a:gdLst>
              <a:gd name="T0" fmla="*/ 1445 w 6269"/>
              <a:gd name="T1" fmla="*/ 3135 h 5547"/>
              <a:gd name="T2" fmla="*/ 2412 w 6269"/>
              <a:gd name="T3" fmla="*/ 3135 h 5547"/>
              <a:gd name="T4" fmla="*/ 2412 w 6269"/>
              <a:gd name="T5" fmla="*/ 5547 h 5547"/>
              <a:gd name="T6" fmla="*/ 0 w 6269"/>
              <a:gd name="T7" fmla="*/ 5547 h 5547"/>
              <a:gd name="T8" fmla="*/ 0 w 6269"/>
              <a:gd name="T9" fmla="*/ 3454 h 5547"/>
              <a:gd name="T10" fmla="*/ 132 w 6269"/>
              <a:gd name="T11" fmla="*/ 1742 h 5547"/>
              <a:gd name="T12" fmla="*/ 771 w 6269"/>
              <a:gd name="T13" fmla="*/ 754 h 5547"/>
              <a:gd name="T14" fmla="*/ 2412 w 6269"/>
              <a:gd name="T15" fmla="*/ 0 h 5547"/>
              <a:gd name="T16" fmla="*/ 2412 w 6269"/>
              <a:gd name="T17" fmla="*/ 596 h 5547"/>
              <a:gd name="T18" fmla="*/ 1445 w 6269"/>
              <a:gd name="T19" fmla="*/ 2498 h 5547"/>
              <a:gd name="T20" fmla="*/ 1445 w 6269"/>
              <a:gd name="T21" fmla="*/ 3135 h 5547"/>
              <a:gd name="T22" fmla="*/ 5302 w 6269"/>
              <a:gd name="T23" fmla="*/ 3135 h 5547"/>
              <a:gd name="T24" fmla="*/ 6269 w 6269"/>
              <a:gd name="T25" fmla="*/ 3135 h 5547"/>
              <a:gd name="T26" fmla="*/ 6269 w 6269"/>
              <a:gd name="T27" fmla="*/ 5547 h 5547"/>
              <a:gd name="T28" fmla="*/ 3857 w 6269"/>
              <a:gd name="T29" fmla="*/ 5547 h 5547"/>
              <a:gd name="T30" fmla="*/ 3857 w 6269"/>
              <a:gd name="T31" fmla="*/ 3454 h 5547"/>
              <a:gd name="T32" fmla="*/ 3989 w 6269"/>
              <a:gd name="T33" fmla="*/ 1742 h 5547"/>
              <a:gd name="T34" fmla="*/ 4629 w 6269"/>
              <a:gd name="T35" fmla="*/ 754 h 5547"/>
              <a:gd name="T36" fmla="*/ 6269 w 6269"/>
              <a:gd name="T37" fmla="*/ 0 h 5547"/>
              <a:gd name="T38" fmla="*/ 6269 w 6269"/>
              <a:gd name="T39" fmla="*/ 596 h 5547"/>
              <a:gd name="T40" fmla="*/ 5302 w 6269"/>
              <a:gd name="T41" fmla="*/ 2498 h 5547"/>
              <a:gd name="T42" fmla="*/ 5302 w 6269"/>
              <a:gd name="T43" fmla="*/ 3135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9" h="5547">
                <a:moveTo>
                  <a:pt x="1445" y="3135"/>
                </a:moveTo>
                <a:lnTo>
                  <a:pt x="2412" y="3135"/>
                </a:lnTo>
                <a:lnTo>
                  <a:pt x="2412" y="5547"/>
                </a:lnTo>
                <a:lnTo>
                  <a:pt x="0" y="5547"/>
                </a:lnTo>
                <a:lnTo>
                  <a:pt x="0" y="3454"/>
                </a:lnTo>
                <a:cubicBezTo>
                  <a:pt x="0" y="2626"/>
                  <a:pt x="44" y="2055"/>
                  <a:pt x="132" y="1742"/>
                </a:cubicBezTo>
                <a:cubicBezTo>
                  <a:pt x="219" y="1429"/>
                  <a:pt x="433" y="1099"/>
                  <a:pt x="771" y="754"/>
                </a:cubicBezTo>
                <a:cubicBezTo>
                  <a:pt x="1227" y="291"/>
                  <a:pt x="1774" y="40"/>
                  <a:pt x="2412" y="0"/>
                </a:cubicBezTo>
                <a:lnTo>
                  <a:pt x="2412" y="596"/>
                </a:lnTo>
                <a:cubicBezTo>
                  <a:pt x="1767" y="648"/>
                  <a:pt x="1445" y="1282"/>
                  <a:pt x="1445" y="2498"/>
                </a:cubicBezTo>
                <a:lnTo>
                  <a:pt x="1445" y="3135"/>
                </a:lnTo>
                <a:close/>
                <a:moveTo>
                  <a:pt x="5302" y="3135"/>
                </a:moveTo>
                <a:lnTo>
                  <a:pt x="6269" y="3135"/>
                </a:lnTo>
                <a:lnTo>
                  <a:pt x="6269" y="5547"/>
                </a:lnTo>
                <a:lnTo>
                  <a:pt x="3857" y="5547"/>
                </a:lnTo>
                <a:lnTo>
                  <a:pt x="3857" y="3454"/>
                </a:lnTo>
                <a:cubicBezTo>
                  <a:pt x="3857" y="2619"/>
                  <a:pt x="3901" y="2048"/>
                  <a:pt x="3989" y="1742"/>
                </a:cubicBezTo>
                <a:cubicBezTo>
                  <a:pt x="4077" y="1435"/>
                  <a:pt x="4290" y="1106"/>
                  <a:pt x="4629" y="754"/>
                </a:cubicBezTo>
                <a:cubicBezTo>
                  <a:pt x="5084" y="291"/>
                  <a:pt x="5631" y="40"/>
                  <a:pt x="6269" y="0"/>
                </a:cubicBezTo>
                <a:lnTo>
                  <a:pt x="6269" y="596"/>
                </a:lnTo>
                <a:cubicBezTo>
                  <a:pt x="5625" y="648"/>
                  <a:pt x="5302" y="1282"/>
                  <a:pt x="5302" y="2498"/>
                </a:cubicBezTo>
                <a:lnTo>
                  <a:pt x="5302" y="3135"/>
                </a:lnTo>
                <a:close/>
              </a:path>
            </a:pathLst>
          </a:custGeom>
          <a:solidFill>
            <a:srgbClr val="B1181E"/>
          </a:solid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8" name="Text Placeholder 7"/>
          <p:cNvSpPr>
            <a:spLocks noGrp="1"/>
          </p:cNvSpPr>
          <p:nvPr>
            <p:ph type="body" sz="quarter" idx="13" hasCustomPrompt="1"/>
          </p:nvPr>
        </p:nvSpPr>
        <p:spPr>
          <a:xfrm>
            <a:off x="2336194" y="1371601"/>
            <a:ext cx="7516439" cy="1981200"/>
          </a:xfrm>
        </p:spPr>
        <p:txBody>
          <a:bodyPr>
            <a:noAutofit/>
          </a:bodyPr>
          <a:lstStyle>
            <a:lvl1pPr marL="0" indent="0">
              <a:lnSpc>
                <a:spcPct val="110000"/>
              </a:lnSpc>
              <a:spcBef>
                <a:spcPts val="0"/>
              </a:spcBef>
              <a:buNone/>
              <a:defRPr sz="2800" b="1" baseline="0"/>
            </a:lvl1pPr>
            <a:lvl2pPr marL="0" indent="0">
              <a:spcBef>
                <a:spcPts val="0"/>
              </a:spcBef>
              <a:buNone/>
              <a:defRPr sz="2800" b="1"/>
            </a:lvl2pPr>
            <a:lvl3pPr marL="0" indent="0">
              <a:spcBef>
                <a:spcPts val="0"/>
              </a:spcBef>
              <a:buNone/>
              <a:defRPr sz="2800" b="1"/>
            </a:lvl3pPr>
            <a:lvl4pPr marL="0" indent="0">
              <a:spcBef>
                <a:spcPts val="0"/>
              </a:spcBef>
              <a:buNone/>
              <a:defRPr sz="2800" b="1"/>
            </a:lvl4pPr>
            <a:lvl5pPr marL="0" indent="0">
              <a:spcBef>
                <a:spcPts val="0"/>
              </a:spcBef>
              <a:buNone/>
              <a:defRPr sz="2800" b="1"/>
            </a:lvl5pPr>
            <a:lvl6pPr marL="0" indent="0">
              <a:spcBef>
                <a:spcPts val="0"/>
              </a:spcBef>
              <a:buNone/>
              <a:defRPr sz="2800" b="1"/>
            </a:lvl6pPr>
            <a:lvl7pPr marL="0" indent="0">
              <a:spcBef>
                <a:spcPts val="0"/>
              </a:spcBef>
              <a:buNone/>
              <a:defRPr sz="2800" b="1"/>
            </a:lvl7pPr>
            <a:lvl8pPr marL="0" indent="0">
              <a:spcBef>
                <a:spcPts val="0"/>
              </a:spcBef>
              <a:buNone/>
              <a:defRPr sz="2800" b="1"/>
            </a:lvl8pPr>
            <a:lvl9pPr marL="0" indent="0">
              <a:spcBef>
                <a:spcPts val="0"/>
              </a:spcBef>
              <a:buNone/>
              <a:defRPr sz="2800" b="1"/>
            </a:lvl9pPr>
          </a:lstStyle>
          <a:p>
            <a:pPr lvl="0"/>
            <a:r>
              <a:t>This is a sample quote slide. Type a brief quotation inside this textbox. Add a close quote mark at the end of the quotation.”</a:t>
            </a:r>
          </a:p>
        </p:txBody>
      </p:sp>
      <p:sp>
        <p:nvSpPr>
          <p:cNvPr id="9" name="Text Placeholder 7"/>
          <p:cNvSpPr>
            <a:spLocks noGrp="1"/>
          </p:cNvSpPr>
          <p:nvPr>
            <p:ph type="body" sz="quarter" idx="14" hasCustomPrompt="1"/>
          </p:nvPr>
        </p:nvSpPr>
        <p:spPr>
          <a:xfrm>
            <a:off x="5637213" y="3657600"/>
            <a:ext cx="4215422" cy="304800"/>
          </a:xfrm>
        </p:spPr>
        <p:txBody>
          <a:bodyPr>
            <a:noAutofit/>
          </a:bodyPr>
          <a:lstStyle>
            <a:lvl1pPr marL="0" indent="0">
              <a:spcBef>
                <a:spcPts val="0"/>
              </a:spcBef>
              <a:buNone/>
              <a:defRPr sz="2000" i="1"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Name of Person Quoted</a:t>
            </a:r>
          </a:p>
        </p:txBody>
      </p:sp>
      <p:sp>
        <p:nvSpPr>
          <p:cNvPr id="10" name="Text Placeholder 7"/>
          <p:cNvSpPr>
            <a:spLocks noGrp="1"/>
          </p:cNvSpPr>
          <p:nvPr>
            <p:ph type="body" sz="quarter" idx="15" hasCustomPrompt="1"/>
          </p:nvPr>
        </p:nvSpPr>
        <p:spPr>
          <a:xfrm>
            <a:off x="5637213" y="3979652"/>
            <a:ext cx="4215422" cy="744748"/>
          </a:xfrm>
        </p:spPr>
        <p:txBody>
          <a:bodyPr>
            <a:noAutofit/>
          </a:bodyPr>
          <a:lstStyle>
            <a:lvl1pPr marL="0" indent="0">
              <a:spcBef>
                <a:spcPts val="0"/>
              </a:spcBef>
              <a:buNone/>
              <a:defRPr sz="2000" i="1">
                <a:solidFill>
                  <a:schemeClr val="accent1"/>
                </a:solidFill>
              </a:defRPr>
            </a:lvl1pPr>
            <a:lvl2pPr marL="0" indent="0">
              <a:spcBef>
                <a:spcPts val="0"/>
              </a:spcBef>
              <a:buNone/>
              <a:defRPr sz="2000" i="1">
                <a:solidFill>
                  <a:schemeClr val="accent1"/>
                </a:solidFill>
              </a:defRPr>
            </a:lvl2pPr>
            <a:lvl3pPr marL="0" indent="0">
              <a:spcBef>
                <a:spcPts val="0"/>
              </a:spcBef>
              <a:buNone/>
              <a:defRPr sz="2000" i="1">
                <a:solidFill>
                  <a:schemeClr val="accent1"/>
                </a:solidFill>
              </a:defRPr>
            </a:lvl3pPr>
            <a:lvl4pPr marL="0" indent="0">
              <a:spcBef>
                <a:spcPts val="0"/>
              </a:spcBef>
              <a:buNone/>
              <a:defRPr sz="2000" i="1">
                <a:solidFill>
                  <a:schemeClr val="accent1"/>
                </a:solidFill>
              </a:defRPr>
            </a:lvl4pPr>
            <a:lvl5pPr marL="0" indent="0">
              <a:spcBef>
                <a:spcPts val="0"/>
              </a:spcBef>
              <a:buNone/>
              <a:defRPr sz="2000" i="1">
                <a:solidFill>
                  <a:schemeClr val="accent1"/>
                </a:solidFill>
              </a:defRPr>
            </a:lvl5pPr>
            <a:lvl6pPr marL="0" indent="0">
              <a:spcBef>
                <a:spcPts val="0"/>
              </a:spcBef>
              <a:buNone/>
              <a:defRPr sz="2000" i="1">
                <a:solidFill>
                  <a:schemeClr val="accent1"/>
                </a:solidFill>
              </a:defRPr>
            </a:lvl6pPr>
            <a:lvl7pPr marL="0" indent="0">
              <a:spcBef>
                <a:spcPts val="0"/>
              </a:spcBef>
              <a:buNone/>
              <a:defRPr sz="2000" i="1">
                <a:solidFill>
                  <a:schemeClr val="accent1"/>
                </a:solidFill>
              </a:defRPr>
            </a:lvl7pPr>
            <a:lvl8pPr marL="0" indent="0">
              <a:spcBef>
                <a:spcPts val="0"/>
              </a:spcBef>
              <a:buNone/>
              <a:defRPr sz="2000" i="1">
                <a:solidFill>
                  <a:schemeClr val="accent1"/>
                </a:solidFill>
              </a:defRPr>
            </a:lvl8pPr>
            <a:lvl9pPr marL="0" indent="0">
              <a:spcBef>
                <a:spcPts val="0"/>
              </a:spcBef>
              <a:buNone/>
              <a:defRPr sz="2000" i="1">
                <a:solidFill>
                  <a:schemeClr val="accent1"/>
                </a:solidFill>
              </a:defRPr>
            </a:lvl9pPr>
          </a:lstStyle>
          <a:p>
            <a:pPr lvl="0"/>
            <a:r>
              <a:t>Title, Company Name</a:t>
            </a:r>
          </a:p>
        </p:txBody>
      </p:sp>
      <p:sp>
        <p:nvSpPr>
          <p:cNvPr id="2" name="Date Placeholder 1"/>
          <p:cNvSpPr>
            <a:spLocks noGrp="1"/>
          </p:cNvSpPr>
          <p:nvPr>
            <p:ph type="dt" sz="half" idx="16"/>
          </p:nvPr>
        </p:nvSpPr>
        <p:spPr/>
        <p:txBody>
          <a:bodyPr/>
          <a:lstStyle/>
          <a:p>
            <a:r>
              <a:rPr lang="en-US"/>
              <a:t>Date</a:t>
            </a:r>
          </a:p>
        </p:txBody>
      </p:sp>
      <p:sp>
        <p:nvSpPr>
          <p:cNvPr id="6" name="Footer Placeholder 5"/>
          <p:cNvSpPr>
            <a:spLocks noGrp="1"/>
          </p:cNvSpPr>
          <p:nvPr>
            <p:ph type="ftr" sz="quarter" idx="17"/>
          </p:nvPr>
        </p:nvSpPr>
        <p:spPr/>
        <p:txBody>
          <a:bodyPr/>
          <a:lstStyle/>
          <a:p>
            <a:r>
              <a:rPr lang="en-US"/>
              <a:t>Copyright © 2015 Symantec Corporation</a:t>
            </a:r>
          </a:p>
        </p:txBody>
      </p:sp>
      <p:sp>
        <p:nvSpPr>
          <p:cNvPr id="7" name="Slide Number Placeholder 6"/>
          <p:cNvSpPr>
            <a:spLocks noGrp="1"/>
          </p:cNvSpPr>
          <p:nvPr>
            <p:ph type="sldNum" sz="quarter" idx="18"/>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371887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7" name="Picture Placeholder 6"/>
          <p:cNvSpPr>
            <a:spLocks noGrp="1"/>
          </p:cNvSpPr>
          <p:nvPr>
            <p:ph type="pic" sz="quarter" idx="16" hasCustomPrompt="1"/>
          </p:nvPr>
        </p:nvSpPr>
        <p:spPr>
          <a:xfrm>
            <a:off x="1218883" y="1370013"/>
            <a:ext cx="2286000" cy="2743200"/>
          </a:xfrm>
          <a:solidFill>
            <a:schemeClr val="bg2"/>
          </a:solidFill>
        </p:spPr>
        <p:txBody>
          <a:bodyPr tIns="91440">
            <a:normAutofit/>
          </a:bodyPr>
          <a:lstStyle>
            <a:lvl1pPr marL="0" indent="0" algn="ctr">
              <a:buNone/>
              <a:defRPr sz="2000"/>
            </a:lvl1pPr>
          </a:lstStyle>
          <a:p>
            <a:r>
              <a:t>Click icon to insert picture</a:t>
            </a:r>
          </a:p>
        </p:txBody>
      </p:sp>
      <p:sp>
        <p:nvSpPr>
          <p:cNvPr id="11" name="Freeform 6"/>
          <p:cNvSpPr>
            <a:spLocks noEditPoints="1"/>
          </p:cNvSpPr>
          <p:nvPr/>
        </p:nvSpPr>
        <p:spPr bwMode="ltGray">
          <a:xfrm>
            <a:off x="4263856" y="1355379"/>
            <a:ext cx="458956" cy="406469"/>
          </a:xfrm>
          <a:custGeom>
            <a:avLst/>
            <a:gdLst>
              <a:gd name="T0" fmla="*/ 1445 w 6269"/>
              <a:gd name="T1" fmla="*/ 3135 h 5547"/>
              <a:gd name="T2" fmla="*/ 2412 w 6269"/>
              <a:gd name="T3" fmla="*/ 3135 h 5547"/>
              <a:gd name="T4" fmla="*/ 2412 w 6269"/>
              <a:gd name="T5" fmla="*/ 5547 h 5547"/>
              <a:gd name="T6" fmla="*/ 0 w 6269"/>
              <a:gd name="T7" fmla="*/ 5547 h 5547"/>
              <a:gd name="T8" fmla="*/ 0 w 6269"/>
              <a:gd name="T9" fmla="*/ 3454 h 5547"/>
              <a:gd name="T10" fmla="*/ 132 w 6269"/>
              <a:gd name="T11" fmla="*/ 1742 h 5547"/>
              <a:gd name="T12" fmla="*/ 771 w 6269"/>
              <a:gd name="T13" fmla="*/ 754 h 5547"/>
              <a:gd name="T14" fmla="*/ 2412 w 6269"/>
              <a:gd name="T15" fmla="*/ 0 h 5547"/>
              <a:gd name="T16" fmla="*/ 2412 w 6269"/>
              <a:gd name="T17" fmla="*/ 596 h 5547"/>
              <a:gd name="T18" fmla="*/ 1445 w 6269"/>
              <a:gd name="T19" fmla="*/ 2498 h 5547"/>
              <a:gd name="T20" fmla="*/ 1445 w 6269"/>
              <a:gd name="T21" fmla="*/ 3135 h 5547"/>
              <a:gd name="T22" fmla="*/ 5302 w 6269"/>
              <a:gd name="T23" fmla="*/ 3135 h 5547"/>
              <a:gd name="T24" fmla="*/ 6269 w 6269"/>
              <a:gd name="T25" fmla="*/ 3135 h 5547"/>
              <a:gd name="T26" fmla="*/ 6269 w 6269"/>
              <a:gd name="T27" fmla="*/ 5547 h 5547"/>
              <a:gd name="T28" fmla="*/ 3857 w 6269"/>
              <a:gd name="T29" fmla="*/ 5547 h 5547"/>
              <a:gd name="T30" fmla="*/ 3857 w 6269"/>
              <a:gd name="T31" fmla="*/ 3454 h 5547"/>
              <a:gd name="T32" fmla="*/ 3989 w 6269"/>
              <a:gd name="T33" fmla="*/ 1742 h 5547"/>
              <a:gd name="T34" fmla="*/ 4629 w 6269"/>
              <a:gd name="T35" fmla="*/ 754 h 5547"/>
              <a:gd name="T36" fmla="*/ 6269 w 6269"/>
              <a:gd name="T37" fmla="*/ 0 h 5547"/>
              <a:gd name="T38" fmla="*/ 6269 w 6269"/>
              <a:gd name="T39" fmla="*/ 596 h 5547"/>
              <a:gd name="T40" fmla="*/ 5302 w 6269"/>
              <a:gd name="T41" fmla="*/ 2498 h 5547"/>
              <a:gd name="T42" fmla="*/ 5302 w 6269"/>
              <a:gd name="T43" fmla="*/ 3135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9" h="5547">
                <a:moveTo>
                  <a:pt x="1445" y="3135"/>
                </a:moveTo>
                <a:lnTo>
                  <a:pt x="2412" y="3135"/>
                </a:lnTo>
                <a:lnTo>
                  <a:pt x="2412" y="5547"/>
                </a:lnTo>
                <a:lnTo>
                  <a:pt x="0" y="5547"/>
                </a:lnTo>
                <a:lnTo>
                  <a:pt x="0" y="3454"/>
                </a:lnTo>
                <a:cubicBezTo>
                  <a:pt x="0" y="2626"/>
                  <a:pt x="44" y="2055"/>
                  <a:pt x="132" y="1742"/>
                </a:cubicBezTo>
                <a:cubicBezTo>
                  <a:pt x="219" y="1429"/>
                  <a:pt x="433" y="1099"/>
                  <a:pt x="771" y="754"/>
                </a:cubicBezTo>
                <a:cubicBezTo>
                  <a:pt x="1227" y="291"/>
                  <a:pt x="1774" y="40"/>
                  <a:pt x="2412" y="0"/>
                </a:cubicBezTo>
                <a:lnTo>
                  <a:pt x="2412" y="596"/>
                </a:lnTo>
                <a:cubicBezTo>
                  <a:pt x="1767" y="648"/>
                  <a:pt x="1445" y="1282"/>
                  <a:pt x="1445" y="2498"/>
                </a:cubicBezTo>
                <a:lnTo>
                  <a:pt x="1445" y="3135"/>
                </a:lnTo>
                <a:close/>
                <a:moveTo>
                  <a:pt x="5302" y="3135"/>
                </a:moveTo>
                <a:lnTo>
                  <a:pt x="6269" y="3135"/>
                </a:lnTo>
                <a:lnTo>
                  <a:pt x="6269" y="5547"/>
                </a:lnTo>
                <a:lnTo>
                  <a:pt x="3857" y="5547"/>
                </a:lnTo>
                <a:lnTo>
                  <a:pt x="3857" y="3454"/>
                </a:lnTo>
                <a:cubicBezTo>
                  <a:pt x="3857" y="2619"/>
                  <a:pt x="3901" y="2048"/>
                  <a:pt x="3989" y="1742"/>
                </a:cubicBezTo>
                <a:cubicBezTo>
                  <a:pt x="4077" y="1435"/>
                  <a:pt x="4290" y="1106"/>
                  <a:pt x="4629" y="754"/>
                </a:cubicBezTo>
                <a:cubicBezTo>
                  <a:pt x="5084" y="291"/>
                  <a:pt x="5631" y="40"/>
                  <a:pt x="6269" y="0"/>
                </a:cubicBezTo>
                <a:lnTo>
                  <a:pt x="6269" y="596"/>
                </a:lnTo>
                <a:cubicBezTo>
                  <a:pt x="5625" y="648"/>
                  <a:pt x="5302" y="1282"/>
                  <a:pt x="5302" y="2498"/>
                </a:cubicBezTo>
                <a:lnTo>
                  <a:pt x="5302" y="3135"/>
                </a:lnTo>
                <a:close/>
              </a:path>
            </a:pathLst>
          </a:custGeom>
          <a:solidFill>
            <a:srgbClr val="B1181E"/>
          </a:solid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8" name="Text Placeholder 7"/>
          <p:cNvSpPr>
            <a:spLocks noGrp="1"/>
          </p:cNvSpPr>
          <p:nvPr>
            <p:ph type="body" sz="quarter" idx="13" hasCustomPrompt="1"/>
          </p:nvPr>
        </p:nvSpPr>
        <p:spPr>
          <a:xfrm>
            <a:off x="4875211" y="1440612"/>
            <a:ext cx="6094731" cy="2672602"/>
          </a:xfrm>
        </p:spPr>
        <p:txBody>
          <a:bodyPr>
            <a:noAutofit/>
          </a:bodyPr>
          <a:lstStyle>
            <a:lvl1pPr marL="0" indent="0">
              <a:lnSpc>
                <a:spcPct val="110000"/>
              </a:lnSpc>
              <a:spcBef>
                <a:spcPts val="0"/>
              </a:spcBef>
              <a:buNone/>
              <a:defRPr sz="2400" b="1" baseline="0"/>
            </a:lvl1pPr>
            <a:lvl2pPr marL="0" indent="0">
              <a:spcBef>
                <a:spcPts val="0"/>
              </a:spcBef>
              <a:buNone/>
              <a:defRPr sz="2800" b="1"/>
            </a:lvl2pPr>
            <a:lvl3pPr marL="0" indent="0">
              <a:spcBef>
                <a:spcPts val="0"/>
              </a:spcBef>
              <a:buNone/>
              <a:defRPr sz="2800" b="1"/>
            </a:lvl3pPr>
            <a:lvl4pPr marL="0" indent="0">
              <a:spcBef>
                <a:spcPts val="0"/>
              </a:spcBef>
              <a:buNone/>
              <a:defRPr sz="2800" b="1"/>
            </a:lvl4pPr>
            <a:lvl5pPr marL="0" indent="0">
              <a:spcBef>
                <a:spcPts val="0"/>
              </a:spcBef>
              <a:buNone/>
              <a:defRPr sz="2800" b="1"/>
            </a:lvl5pPr>
            <a:lvl6pPr marL="0" indent="0">
              <a:spcBef>
                <a:spcPts val="0"/>
              </a:spcBef>
              <a:buNone/>
              <a:defRPr sz="2800" b="1"/>
            </a:lvl6pPr>
            <a:lvl7pPr marL="0" indent="0">
              <a:spcBef>
                <a:spcPts val="0"/>
              </a:spcBef>
              <a:buNone/>
              <a:defRPr sz="2800" b="1"/>
            </a:lvl7pPr>
            <a:lvl8pPr marL="0" indent="0">
              <a:spcBef>
                <a:spcPts val="0"/>
              </a:spcBef>
              <a:buNone/>
              <a:defRPr sz="2800" b="1"/>
            </a:lvl8pPr>
            <a:lvl9pPr marL="0" indent="0">
              <a:spcBef>
                <a:spcPts val="0"/>
              </a:spcBef>
              <a:buNone/>
              <a:defRPr sz="2800" b="1"/>
            </a:lvl9pPr>
          </a:lstStyle>
          <a:p>
            <a:pPr lvl="0"/>
            <a:r>
              <a:t>This is a sample quote slide. Type a brief quotation inside this textbox. Add a close quote mark at the end of the quotation.”</a:t>
            </a:r>
          </a:p>
        </p:txBody>
      </p:sp>
      <p:sp>
        <p:nvSpPr>
          <p:cNvPr id="9" name="Text Placeholder 7"/>
          <p:cNvSpPr>
            <a:spLocks noGrp="1"/>
          </p:cNvSpPr>
          <p:nvPr>
            <p:ph type="body" sz="quarter" idx="14" hasCustomPrompt="1"/>
          </p:nvPr>
        </p:nvSpPr>
        <p:spPr>
          <a:xfrm>
            <a:off x="1201634" y="4267200"/>
            <a:ext cx="3017520" cy="304800"/>
          </a:xfrm>
        </p:spPr>
        <p:txBody>
          <a:bodyPr>
            <a:noAutofit/>
          </a:bodyPr>
          <a:lstStyle>
            <a:lvl1pPr marL="0" indent="0">
              <a:spcBef>
                <a:spcPts val="0"/>
              </a:spcBef>
              <a:buNone/>
              <a:defRPr sz="2000" i="1"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Name of Person Quoted</a:t>
            </a:r>
          </a:p>
        </p:txBody>
      </p:sp>
      <p:sp>
        <p:nvSpPr>
          <p:cNvPr id="10" name="Text Placeholder 7"/>
          <p:cNvSpPr>
            <a:spLocks noGrp="1"/>
          </p:cNvSpPr>
          <p:nvPr>
            <p:ph type="body" sz="quarter" idx="15" hasCustomPrompt="1"/>
          </p:nvPr>
        </p:nvSpPr>
        <p:spPr>
          <a:xfrm>
            <a:off x="1201634" y="4572000"/>
            <a:ext cx="3017520" cy="744748"/>
          </a:xfrm>
        </p:spPr>
        <p:txBody>
          <a:bodyPr>
            <a:noAutofit/>
          </a:bodyPr>
          <a:lstStyle>
            <a:lvl1pPr marL="0" indent="0">
              <a:spcBef>
                <a:spcPts val="0"/>
              </a:spcBef>
              <a:buNone/>
              <a:defRPr sz="2000" i="1">
                <a:solidFill>
                  <a:schemeClr val="accent1"/>
                </a:solidFill>
              </a:defRPr>
            </a:lvl1pPr>
            <a:lvl2pPr marL="0" indent="0">
              <a:spcBef>
                <a:spcPts val="0"/>
              </a:spcBef>
              <a:buNone/>
              <a:defRPr sz="2000" i="1">
                <a:solidFill>
                  <a:schemeClr val="accent1"/>
                </a:solidFill>
              </a:defRPr>
            </a:lvl2pPr>
            <a:lvl3pPr marL="0" indent="0">
              <a:spcBef>
                <a:spcPts val="0"/>
              </a:spcBef>
              <a:buNone/>
              <a:defRPr sz="2000" i="1">
                <a:solidFill>
                  <a:schemeClr val="accent1"/>
                </a:solidFill>
              </a:defRPr>
            </a:lvl3pPr>
            <a:lvl4pPr marL="0" indent="0">
              <a:spcBef>
                <a:spcPts val="0"/>
              </a:spcBef>
              <a:buNone/>
              <a:defRPr sz="2000" i="1">
                <a:solidFill>
                  <a:schemeClr val="accent1"/>
                </a:solidFill>
              </a:defRPr>
            </a:lvl4pPr>
            <a:lvl5pPr marL="0" indent="0">
              <a:spcBef>
                <a:spcPts val="0"/>
              </a:spcBef>
              <a:buNone/>
              <a:defRPr sz="2000" i="1">
                <a:solidFill>
                  <a:schemeClr val="accent1"/>
                </a:solidFill>
              </a:defRPr>
            </a:lvl5pPr>
            <a:lvl6pPr marL="0" indent="0">
              <a:spcBef>
                <a:spcPts val="0"/>
              </a:spcBef>
              <a:buNone/>
              <a:defRPr sz="2000" i="1">
                <a:solidFill>
                  <a:schemeClr val="accent1"/>
                </a:solidFill>
              </a:defRPr>
            </a:lvl6pPr>
            <a:lvl7pPr marL="0" indent="0">
              <a:spcBef>
                <a:spcPts val="0"/>
              </a:spcBef>
              <a:buNone/>
              <a:defRPr sz="2000" i="1">
                <a:solidFill>
                  <a:schemeClr val="accent1"/>
                </a:solidFill>
              </a:defRPr>
            </a:lvl7pPr>
            <a:lvl8pPr marL="0" indent="0">
              <a:spcBef>
                <a:spcPts val="0"/>
              </a:spcBef>
              <a:buNone/>
              <a:defRPr sz="2000" i="1">
                <a:solidFill>
                  <a:schemeClr val="accent1"/>
                </a:solidFill>
              </a:defRPr>
            </a:lvl8pPr>
            <a:lvl9pPr marL="0" indent="0">
              <a:spcBef>
                <a:spcPts val="0"/>
              </a:spcBef>
              <a:buNone/>
              <a:defRPr sz="2000" i="1">
                <a:solidFill>
                  <a:schemeClr val="accent1"/>
                </a:solidFill>
              </a:defRPr>
            </a:lvl9pPr>
          </a:lstStyle>
          <a:p>
            <a:pPr lvl="0"/>
            <a:r>
              <a:t>Title, Company Name</a:t>
            </a:r>
          </a:p>
        </p:txBody>
      </p:sp>
      <p:sp>
        <p:nvSpPr>
          <p:cNvPr id="2" name="Date Placeholder 1"/>
          <p:cNvSpPr>
            <a:spLocks noGrp="1"/>
          </p:cNvSpPr>
          <p:nvPr>
            <p:ph type="dt" sz="half" idx="17"/>
          </p:nvPr>
        </p:nvSpPr>
        <p:spPr/>
        <p:txBody>
          <a:bodyPr/>
          <a:lstStyle/>
          <a:p>
            <a:r>
              <a:rPr lang="en-US"/>
              <a:t>Date</a:t>
            </a:r>
          </a:p>
        </p:txBody>
      </p:sp>
      <p:sp>
        <p:nvSpPr>
          <p:cNvPr id="6" name="Footer Placeholder 5"/>
          <p:cNvSpPr>
            <a:spLocks noGrp="1"/>
          </p:cNvSpPr>
          <p:nvPr>
            <p:ph type="ftr" sz="quarter" idx="18"/>
          </p:nvPr>
        </p:nvSpPr>
        <p:spPr/>
        <p:txBody>
          <a:bodyPr/>
          <a:lstStyle/>
          <a:p>
            <a:r>
              <a:rPr lang="en-US"/>
              <a:t>Copyright © 2015 Symantec Corporation</a:t>
            </a:r>
          </a:p>
        </p:txBody>
      </p:sp>
      <p:sp>
        <p:nvSpPr>
          <p:cNvPr id="12" name="Slide Number Placeholder 11"/>
          <p:cNvSpPr>
            <a:spLocks noGrp="1"/>
          </p:cNvSpPr>
          <p:nvPr>
            <p:ph type="sldNum" sz="quarter" idx="19"/>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162595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amp;A">
    <p:spTree>
      <p:nvGrpSpPr>
        <p:cNvPr id="1" name=""/>
        <p:cNvGrpSpPr/>
        <p:nvPr/>
      </p:nvGrpSpPr>
      <p:grpSpPr>
        <a:xfrm>
          <a:off x="0" y="0"/>
          <a:ext cx="0" cy="0"/>
          <a:chOff x="0" y="0"/>
          <a:chExt cx="0" cy="0"/>
        </a:xfrm>
      </p:grpSpPr>
      <p:sp>
        <p:nvSpPr>
          <p:cNvPr id="6" name="TextBox 5"/>
          <p:cNvSpPr txBox="1"/>
          <p:nvPr/>
        </p:nvSpPr>
        <p:spPr>
          <a:xfrm>
            <a:off x="1691844" y="4063212"/>
            <a:ext cx="883806" cy="1304925"/>
          </a:xfrm>
          <a:prstGeom prst="rect">
            <a:avLst/>
          </a:prstGeom>
          <a:noFill/>
        </p:spPr>
        <p:txBody>
          <a:bodyPr wrap="square" lIns="0" tIns="0" rIns="0" bIns="0" rtlCol="0">
            <a:noAutofit/>
          </a:bodyPr>
          <a:lstStyle/>
          <a:p>
            <a:pPr algn="ctr">
              <a:lnSpc>
                <a:spcPct val="90000"/>
              </a:lnSpc>
            </a:pPr>
            <a:r>
              <a:rPr sz="6600" b="0">
                <a:solidFill>
                  <a:srgbClr val="969696"/>
                </a:solidFill>
              </a:rPr>
              <a:t>&amp;</a:t>
            </a:r>
          </a:p>
        </p:txBody>
      </p:sp>
      <p:sp>
        <p:nvSpPr>
          <p:cNvPr id="7" name="TextBox 6"/>
          <p:cNvSpPr txBox="1"/>
          <p:nvPr/>
        </p:nvSpPr>
        <p:spPr>
          <a:xfrm>
            <a:off x="1152953" y="4011283"/>
            <a:ext cx="967895" cy="1246517"/>
          </a:xfrm>
          <a:prstGeom prst="rect">
            <a:avLst/>
          </a:prstGeom>
          <a:noFill/>
        </p:spPr>
        <p:txBody>
          <a:bodyPr wrap="square" lIns="0" tIns="0" rIns="0" bIns="0" rtlCol="0">
            <a:noAutofit/>
          </a:bodyPr>
          <a:lstStyle/>
          <a:p>
            <a:pPr>
              <a:lnSpc>
                <a:spcPct val="90000"/>
              </a:lnSpc>
            </a:pPr>
            <a:r>
              <a:rPr sz="7200" b="1">
                <a:solidFill>
                  <a:schemeClr val="accent1"/>
                </a:solidFill>
              </a:rPr>
              <a:t>Q</a:t>
            </a:r>
          </a:p>
        </p:txBody>
      </p:sp>
      <p:sp>
        <p:nvSpPr>
          <p:cNvPr id="8" name="TextBox 7"/>
          <p:cNvSpPr txBox="1"/>
          <p:nvPr/>
        </p:nvSpPr>
        <p:spPr>
          <a:xfrm>
            <a:off x="2338807" y="4011283"/>
            <a:ext cx="847305" cy="1246517"/>
          </a:xfrm>
          <a:prstGeom prst="rect">
            <a:avLst/>
          </a:prstGeom>
          <a:noFill/>
        </p:spPr>
        <p:txBody>
          <a:bodyPr wrap="square" lIns="0" tIns="0" rIns="0" bIns="0" rtlCol="0">
            <a:noAutofit/>
          </a:bodyPr>
          <a:lstStyle/>
          <a:p>
            <a:pPr>
              <a:lnSpc>
                <a:spcPct val="90000"/>
              </a:lnSpc>
            </a:pPr>
            <a:r>
              <a:rPr sz="7200" b="1">
                <a:solidFill>
                  <a:schemeClr val="accent1"/>
                </a:solidFill>
              </a:rPr>
              <a:t>A</a:t>
            </a:r>
          </a:p>
        </p:txBody>
      </p:sp>
      <p:sp>
        <p:nvSpPr>
          <p:cNvPr id="2" name="Date Placeholder 1"/>
          <p:cNvSpPr>
            <a:spLocks noGrp="1"/>
          </p:cNvSpPr>
          <p:nvPr>
            <p:ph type="dt" sz="half" idx="10"/>
          </p:nvPr>
        </p:nvSpPr>
        <p:spPr/>
        <p:txBody>
          <a:bodyPr/>
          <a:lstStyle/>
          <a:p>
            <a:r>
              <a:rPr lang="en-US"/>
              <a:t>Date</a:t>
            </a:r>
          </a:p>
        </p:txBody>
      </p:sp>
      <p:sp>
        <p:nvSpPr>
          <p:cNvPr id="9" name="Footer Placeholder 8"/>
          <p:cNvSpPr>
            <a:spLocks noGrp="1"/>
          </p:cNvSpPr>
          <p:nvPr>
            <p:ph type="ftr" sz="quarter" idx="11"/>
          </p:nvPr>
        </p:nvSpPr>
        <p:spPr/>
        <p:txBody>
          <a:bodyPr/>
          <a:lstStyle/>
          <a:p>
            <a:r>
              <a:rPr lang="en-US"/>
              <a:t>Copyright © 2015 Symantec Corporation</a:t>
            </a:r>
          </a:p>
        </p:txBody>
      </p:sp>
      <p:sp>
        <p:nvSpPr>
          <p:cNvPr id="10" name="Slide Number Placeholder 9"/>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123222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External">
    <p:spTree>
      <p:nvGrpSpPr>
        <p:cNvPr id="1" name=""/>
        <p:cNvGrpSpPr/>
        <p:nvPr/>
      </p:nvGrpSpPr>
      <p:grpSpPr>
        <a:xfrm>
          <a:off x="0" y="0"/>
          <a:ext cx="0" cy="0"/>
          <a:chOff x="0" y="0"/>
          <a:chExt cx="0" cy="0"/>
        </a:xfrm>
      </p:grpSpPr>
      <p:sp>
        <p:nvSpPr>
          <p:cNvPr id="44" name="Right Triangle 43"/>
          <p:cNvSpPr/>
          <p:nvPr/>
        </p:nvSpPr>
        <p:spPr bwMode="auto">
          <a:xfrm>
            <a:off x="0" y="4310603"/>
            <a:ext cx="8151812" cy="2552368"/>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5" name="Right Triangle 30"/>
          <p:cNvSpPr/>
          <p:nvPr/>
        </p:nvSpPr>
        <p:spPr bwMode="auto">
          <a:xfrm flipH="1">
            <a:off x="3578930" y="4094030"/>
            <a:ext cx="8609895" cy="2768942"/>
          </a:xfrm>
          <a:custGeom>
            <a:avLst/>
            <a:gdLst/>
            <a:ahLst/>
            <a:cxnLst/>
            <a:rect l="l" t="t" r="r" b="b"/>
            <a:pathLst>
              <a:path w="8609895" h="2768942">
                <a:moveTo>
                  <a:pt x="0" y="0"/>
                </a:moveTo>
                <a:lnTo>
                  <a:pt x="0" y="2768942"/>
                </a:lnTo>
                <a:lnTo>
                  <a:pt x="8609895" y="2768942"/>
                </a:lnTo>
                <a:close/>
              </a:path>
            </a:pathLst>
          </a:cu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6" name="Right Triangle 97"/>
          <p:cNvSpPr/>
          <p:nvPr/>
        </p:nvSpPr>
        <p:spPr bwMode="auto">
          <a:xfrm>
            <a:off x="3580521" y="6137699"/>
            <a:ext cx="4510399" cy="725272"/>
          </a:xfrm>
          <a:custGeom>
            <a:avLst/>
            <a:gdLst/>
            <a:ahLst/>
            <a:cxnLst/>
            <a:rect l="l" t="t" r="r" b="b"/>
            <a:pathLst>
              <a:path w="4510399" h="725272">
                <a:moveTo>
                  <a:pt x="2255200" y="0"/>
                </a:moveTo>
                <a:lnTo>
                  <a:pt x="4510399" y="725272"/>
                </a:lnTo>
                <a:lnTo>
                  <a:pt x="0" y="725272"/>
                </a:lnTo>
                <a:close/>
              </a:path>
            </a:pathLst>
          </a:custGeom>
          <a:solidFill>
            <a:srgbClr val="E9F2F5"/>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7" name="Right Triangle 32"/>
          <p:cNvSpPr/>
          <p:nvPr/>
        </p:nvSpPr>
        <p:spPr bwMode="ltGray">
          <a:xfrm flipH="1">
            <a:off x="5320404" y="4654087"/>
            <a:ext cx="6868421" cy="2208884"/>
          </a:xfrm>
          <a:custGeom>
            <a:avLst/>
            <a:gdLst/>
            <a:ahLst/>
            <a:cxnLst/>
            <a:rect l="l" t="t" r="r" b="b"/>
            <a:pathLst>
              <a:path w="6868421" h="2208884">
                <a:moveTo>
                  <a:pt x="0" y="0"/>
                </a:moveTo>
                <a:lnTo>
                  <a:pt x="0" y="2208884"/>
                </a:lnTo>
                <a:lnTo>
                  <a:pt x="6868421" y="2208884"/>
                </a:lnTo>
                <a:close/>
              </a:path>
            </a:pathLst>
          </a:custGeom>
          <a:solidFill>
            <a:srgbClr val="B1181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8" name="Right Triangle 89"/>
          <p:cNvSpPr/>
          <p:nvPr/>
        </p:nvSpPr>
        <p:spPr bwMode="ltGray">
          <a:xfrm>
            <a:off x="5321996" y="6414795"/>
            <a:ext cx="2787178" cy="448177"/>
          </a:xfrm>
          <a:custGeom>
            <a:avLst/>
            <a:gdLst/>
            <a:ahLst/>
            <a:cxnLst/>
            <a:rect l="l" t="t" r="r" b="b"/>
            <a:pathLst>
              <a:path w="2787178" h="448177">
                <a:moveTo>
                  <a:pt x="1393589" y="0"/>
                </a:moveTo>
                <a:lnTo>
                  <a:pt x="2787178" y="448177"/>
                </a:lnTo>
                <a:lnTo>
                  <a:pt x="0" y="448177"/>
                </a:lnTo>
                <a:close/>
              </a:path>
            </a:pathLst>
          </a:custGeom>
          <a:solidFill>
            <a:srgbClr val="C4484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1" name="TextBox 20"/>
          <p:cNvSpPr txBox="1"/>
          <p:nvPr/>
        </p:nvSpPr>
        <p:spPr>
          <a:xfrm>
            <a:off x="1213910" y="2130552"/>
            <a:ext cx="4880502" cy="439312"/>
          </a:xfrm>
          <a:prstGeom prst="rect">
            <a:avLst/>
          </a:prstGeom>
          <a:noFill/>
        </p:spPr>
        <p:txBody>
          <a:bodyPr wrap="square" lIns="0" tIns="0" rIns="0" bIns="0" rtlCol="0">
            <a:spAutoFit/>
          </a:bodyPr>
          <a:lstStyle/>
          <a:p>
            <a:pPr>
              <a:lnSpc>
                <a:spcPct val="90000"/>
              </a:lnSpc>
            </a:pPr>
            <a:r>
              <a:rPr sz="3200" b="1"/>
              <a:t>Thank you!</a:t>
            </a:r>
          </a:p>
        </p:txBody>
      </p:sp>
      <p:sp>
        <p:nvSpPr>
          <p:cNvPr id="23" name="Text Placeholder 22"/>
          <p:cNvSpPr>
            <a:spLocks noGrp="1"/>
          </p:cNvSpPr>
          <p:nvPr>
            <p:ph type="body" sz="quarter" idx="10" hasCustomPrompt="1"/>
          </p:nvPr>
        </p:nvSpPr>
        <p:spPr>
          <a:xfrm>
            <a:off x="1218882" y="2877712"/>
            <a:ext cx="9751062" cy="403225"/>
          </a:xfrm>
        </p:spPr>
        <p:txBody>
          <a:bodyPr>
            <a:noAutofit/>
          </a:bodyPr>
          <a:lstStyle>
            <a:lvl1pPr marL="0" indent="0">
              <a:spcBef>
                <a:spcPts val="0"/>
              </a:spcBef>
              <a:buNone/>
              <a:defRPr sz="2400">
                <a:solidFill>
                  <a:schemeClr val="accent1"/>
                </a:solidFill>
              </a:defRPr>
            </a:lvl1pPr>
            <a:lvl2pPr marL="0" indent="0">
              <a:spcBef>
                <a:spcPts val="0"/>
              </a:spcBef>
              <a:buNone/>
              <a:defRPr sz="2400">
                <a:solidFill>
                  <a:schemeClr val="accent1"/>
                </a:solidFill>
              </a:defRPr>
            </a:lvl2pPr>
            <a:lvl3pPr marL="0" indent="0">
              <a:spcBef>
                <a:spcPts val="0"/>
              </a:spcBef>
              <a:buNone/>
              <a:defRPr sz="2400">
                <a:solidFill>
                  <a:schemeClr val="accent1"/>
                </a:solidFill>
              </a:defRPr>
            </a:lvl3pPr>
            <a:lvl4pPr marL="0" indent="0">
              <a:spcBef>
                <a:spcPts val="0"/>
              </a:spcBef>
              <a:buNone/>
              <a:defRPr sz="2400">
                <a:solidFill>
                  <a:schemeClr val="accent1"/>
                </a:solidFill>
              </a:defRPr>
            </a:lvl4pPr>
            <a:lvl5pPr marL="0" indent="0">
              <a:spcBef>
                <a:spcPts val="0"/>
              </a:spcBef>
              <a:buNone/>
              <a:defRPr sz="2400">
                <a:solidFill>
                  <a:schemeClr val="accent1"/>
                </a:solidFill>
              </a:defRPr>
            </a:lvl5pPr>
            <a:lvl6pPr marL="0" indent="0">
              <a:spcBef>
                <a:spcPts val="0"/>
              </a:spcBef>
              <a:buNone/>
              <a:defRPr sz="2400">
                <a:solidFill>
                  <a:schemeClr val="accent1"/>
                </a:solidFill>
              </a:defRPr>
            </a:lvl6pPr>
            <a:lvl7pPr marL="0" indent="0">
              <a:spcBef>
                <a:spcPts val="0"/>
              </a:spcBef>
              <a:buNone/>
              <a:defRPr sz="2400">
                <a:solidFill>
                  <a:schemeClr val="accent1"/>
                </a:solidFill>
              </a:defRPr>
            </a:lvl7pPr>
            <a:lvl8pPr marL="0" indent="0">
              <a:spcBef>
                <a:spcPts val="0"/>
              </a:spcBef>
              <a:buNone/>
              <a:defRPr sz="2400">
                <a:solidFill>
                  <a:schemeClr val="accent1"/>
                </a:solidFill>
              </a:defRPr>
            </a:lvl8pPr>
            <a:lvl9pPr marL="0" indent="0">
              <a:spcBef>
                <a:spcPts val="0"/>
              </a:spcBef>
              <a:buNone/>
              <a:defRPr sz="2400">
                <a:solidFill>
                  <a:schemeClr val="accent1"/>
                </a:solidFill>
              </a:defRPr>
            </a:lvl9pPr>
          </a:lstStyle>
          <a:p>
            <a:pPr lvl="0"/>
            <a:r>
              <a:t>Click to add presenter’s name</a:t>
            </a:r>
          </a:p>
        </p:txBody>
      </p:sp>
      <p:sp>
        <p:nvSpPr>
          <p:cNvPr id="24" name="Text Placeholder 22"/>
          <p:cNvSpPr>
            <a:spLocks noGrp="1"/>
          </p:cNvSpPr>
          <p:nvPr>
            <p:ph type="body" sz="quarter" idx="11" hasCustomPrompt="1"/>
          </p:nvPr>
        </p:nvSpPr>
        <p:spPr>
          <a:xfrm>
            <a:off x="1218881" y="3339881"/>
            <a:ext cx="9751062" cy="651930"/>
          </a:xfrm>
        </p:spPr>
        <p:txBody>
          <a:bodyPr>
            <a:noAutofit/>
          </a:bodyPr>
          <a:lstStyle>
            <a:lvl1pPr marL="0" indent="0">
              <a:spcBef>
                <a:spcPts val="0"/>
              </a:spcBef>
              <a:buNone/>
              <a:defRPr sz="20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t>Presenter’s email</a:t>
            </a:r>
            <a:br>
              <a:rPr/>
            </a:br>
            <a:r>
              <a:t>Presenter’s phone</a:t>
            </a:r>
          </a:p>
        </p:txBody>
      </p:sp>
      <p:sp>
        <p:nvSpPr>
          <p:cNvPr id="25" name="Rectangle 6"/>
          <p:cNvSpPr>
            <a:spLocks noChangeArrowheads="1"/>
          </p:cNvSpPr>
          <p:nvPr/>
        </p:nvSpPr>
        <p:spPr bwMode="auto">
          <a:xfrm>
            <a:off x="1218881" y="4068012"/>
            <a:ext cx="7321383" cy="562300"/>
          </a:xfrm>
          <a:prstGeom prst="rect">
            <a:avLst/>
          </a:prstGeom>
          <a:noFill/>
          <a:ln w="9525">
            <a:noFill/>
            <a:miter lim="800000"/>
            <a:headEnd/>
            <a:tailEnd/>
          </a:ln>
          <a:effectLst/>
        </p:spPr>
        <p:txBody>
          <a:bodyPr wrap="square" lIns="0" tIns="0" rIns="0" bIns="0" anchor="t">
            <a:noAutofit/>
          </a:bodyPr>
          <a:lstStyle/>
          <a:p>
            <a:pPr algn="l">
              <a:lnSpc>
                <a:spcPct val="90000"/>
              </a:lnSpc>
              <a:spcBef>
                <a:spcPts val="400"/>
              </a:spcBef>
            </a:pPr>
            <a:r>
              <a:rPr sz="800" b="1" dirty="0">
                <a:solidFill>
                  <a:schemeClr val="tx1"/>
                </a:solidFill>
                <a:latin typeface="+mn-lt"/>
              </a:rPr>
              <a:t>Copyright © 2015 Symantec Corporation. All rights reserved. </a:t>
            </a:r>
            <a:r>
              <a:rPr sz="800" dirty="0" err="1">
                <a:solidFill>
                  <a:schemeClr val="tx1"/>
                </a:solidFill>
                <a:latin typeface="+mn-lt"/>
              </a:rPr>
              <a:t>Veritas</a:t>
            </a:r>
            <a:r>
              <a:rPr sz="800" dirty="0">
                <a:solidFill>
                  <a:schemeClr val="tx1"/>
                </a:solidFill>
                <a:latin typeface="+mn-lt"/>
              </a:rPr>
              <a:t> and the </a:t>
            </a:r>
            <a:r>
              <a:rPr sz="800" dirty="0" err="1">
                <a:solidFill>
                  <a:schemeClr val="tx1"/>
                </a:solidFill>
                <a:latin typeface="+mn-lt"/>
              </a:rPr>
              <a:t>Veritas</a:t>
            </a:r>
            <a:r>
              <a:rPr sz="800" baseline="0" dirty="0">
                <a:solidFill>
                  <a:schemeClr val="tx1"/>
                </a:solidFill>
                <a:latin typeface="+mn-lt"/>
              </a:rPr>
              <a:t> </a:t>
            </a:r>
            <a:r>
              <a:rPr sz="800" dirty="0">
                <a:solidFill>
                  <a:schemeClr val="tx1"/>
                </a:solidFill>
                <a:latin typeface="+mn-lt"/>
              </a:rPr>
              <a:t>Logo are trademarks or registered trademarks of Symantec Corporation or its affiliates in the U.S. and other countries. Other names may be trademarks of their respective owners.</a:t>
            </a:r>
          </a:p>
          <a:p>
            <a:pPr algn="l">
              <a:lnSpc>
                <a:spcPct val="90000"/>
              </a:lnSpc>
              <a:spcBef>
                <a:spcPts val="400"/>
              </a:spcBef>
            </a:pPr>
            <a:r>
              <a:rPr sz="800" dirty="0">
                <a:solidFill>
                  <a:schemeClr val="tx1"/>
                </a:solidFill>
                <a:latin typeface="+mn-lt"/>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grpSp>
        <p:nvGrpSpPr>
          <p:cNvPr id="34" name="Group 33"/>
          <p:cNvGrpSpPr/>
          <p:nvPr/>
        </p:nvGrpSpPr>
        <p:grpSpPr>
          <a:xfrm>
            <a:off x="1219977" y="923925"/>
            <a:ext cx="2165858" cy="428625"/>
            <a:chOff x="1219977" y="923925"/>
            <a:chExt cx="2165858" cy="428625"/>
          </a:xfrm>
        </p:grpSpPr>
        <p:sp>
          <p:nvSpPr>
            <p:cNvPr id="35"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6"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7"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8"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9"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0"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1"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2"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215915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hank You Internal">
    <p:spTree>
      <p:nvGrpSpPr>
        <p:cNvPr id="1" name=""/>
        <p:cNvGrpSpPr/>
        <p:nvPr/>
      </p:nvGrpSpPr>
      <p:grpSpPr>
        <a:xfrm>
          <a:off x="0" y="0"/>
          <a:ext cx="0" cy="0"/>
          <a:chOff x="0" y="0"/>
          <a:chExt cx="0" cy="0"/>
        </a:xfrm>
      </p:grpSpPr>
      <p:sp>
        <p:nvSpPr>
          <p:cNvPr id="44" name="Right Triangle 43"/>
          <p:cNvSpPr/>
          <p:nvPr/>
        </p:nvSpPr>
        <p:spPr bwMode="auto">
          <a:xfrm>
            <a:off x="0" y="4310603"/>
            <a:ext cx="8151812" cy="2552368"/>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5" name="Right Triangle 30"/>
          <p:cNvSpPr/>
          <p:nvPr/>
        </p:nvSpPr>
        <p:spPr bwMode="auto">
          <a:xfrm flipH="1">
            <a:off x="3578930" y="4094030"/>
            <a:ext cx="8609895" cy="2768942"/>
          </a:xfrm>
          <a:custGeom>
            <a:avLst/>
            <a:gdLst/>
            <a:ahLst/>
            <a:cxnLst/>
            <a:rect l="l" t="t" r="r" b="b"/>
            <a:pathLst>
              <a:path w="8609895" h="2768942">
                <a:moveTo>
                  <a:pt x="0" y="0"/>
                </a:moveTo>
                <a:lnTo>
                  <a:pt x="0" y="2768942"/>
                </a:lnTo>
                <a:lnTo>
                  <a:pt x="8609895" y="2768942"/>
                </a:lnTo>
                <a:close/>
              </a:path>
            </a:pathLst>
          </a:cu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6" name="Right Triangle 97"/>
          <p:cNvSpPr/>
          <p:nvPr/>
        </p:nvSpPr>
        <p:spPr bwMode="auto">
          <a:xfrm>
            <a:off x="3580521" y="6137699"/>
            <a:ext cx="4510399" cy="725272"/>
          </a:xfrm>
          <a:custGeom>
            <a:avLst/>
            <a:gdLst/>
            <a:ahLst/>
            <a:cxnLst/>
            <a:rect l="l" t="t" r="r" b="b"/>
            <a:pathLst>
              <a:path w="4510399" h="725272">
                <a:moveTo>
                  <a:pt x="2255200" y="0"/>
                </a:moveTo>
                <a:lnTo>
                  <a:pt x="4510399" y="725272"/>
                </a:lnTo>
                <a:lnTo>
                  <a:pt x="0" y="725272"/>
                </a:lnTo>
                <a:close/>
              </a:path>
            </a:pathLst>
          </a:custGeom>
          <a:solidFill>
            <a:srgbClr val="E9F2F5"/>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7" name="Right Triangle 32"/>
          <p:cNvSpPr/>
          <p:nvPr/>
        </p:nvSpPr>
        <p:spPr bwMode="ltGray">
          <a:xfrm flipH="1">
            <a:off x="5320404" y="4654087"/>
            <a:ext cx="6868421" cy="2208884"/>
          </a:xfrm>
          <a:custGeom>
            <a:avLst/>
            <a:gdLst/>
            <a:ahLst/>
            <a:cxnLst/>
            <a:rect l="l" t="t" r="r" b="b"/>
            <a:pathLst>
              <a:path w="6868421" h="2208884">
                <a:moveTo>
                  <a:pt x="0" y="0"/>
                </a:moveTo>
                <a:lnTo>
                  <a:pt x="0" y="2208884"/>
                </a:lnTo>
                <a:lnTo>
                  <a:pt x="6868421" y="2208884"/>
                </a:lnTo>
                <a:close/>
              </a:path>
            </a:pathLst>
          </a:custGeom>
          <a:solidFill>
            <a:srgbClr val="B1181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8" name="Right Triangle 89"/>
          <p:cNvSpPr/>
          <p:nvPr/>
        </p:nvSpPr>
        <p:spPr bwMode="ltGray">
          <a:xfrm>
            <a:off x="5321996" y="6414795"/>
            <a:ext cx="2787178" cy="448177"/>
          </a:xfrm>
          <a:custGeom>
            <a:avLst/>
            <a:gdLst/>
            <a:ahLst/>
            <a:cxnLst/>
            <a:rect l="l" t="t" r="r" b="b"/>
            <a:pathLst>
              <a:path w="2787178" h="448177">
                <a:moveTo>
                  <a:pt x="1393589" y="0"/>
                </a:moveTo>
                <a:lnTo>
                  <a:pt x="2787178" y="448177"/>
                </a:lnTo>
                <a:lnTo>
                  <a:pt x="0" y="448177"/>
                </a:lnTo>
                <a:close/>
              </a:path>
            </a:pathLst>
          </a:custGeom>
          <a:solidFill>
            <a:srgbClr val="C4484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1" name="TextBox 20"/>
          <p:cNvSpPr txBox="1"/>
          <p:nvPr/>
        </p:nvSpPr>
        <p:spPr>
          <a:xfrm>
            <a:off x="1213910" y="2130552"/>
            <a:ext cx="4880502" cy="439312"/>
          </a:xfrm>
          <a:prstGeom prst="rect">
            <a:avLst/>
          </a:prstGeom>
          <a:noFill/>
        </p:spPr>
        <p:txBody>
          <a:bodyPr wrap="square" lIns="0" tIns="0" rIns="0" bIns="0" rtlCol="0">
            <a:spAutoFit/>
          </a:bodyPr>
          <a:lstStyle/>
          <a:p>
            <a:pPr>
              <a:lnSpc>
                <a:spcPct val="90000"/>
              </a:lnSpc>
            </a:pPr>
            <a:r>
              <a:rPr sz="3200" b="1"/>
              <a:t>Thank you!</a:t>
            </a:r>
          </a:p>
        </p:txBody>
      </p:sp>
      <p:sp>
        <p:nvSpPr>
          <p:cNvPr id="23" name="Text Placeholder 22"/>
          <p:cNvSpPr>
            <a:spLocks noGrp="1"/>
          </p:cNvSpPr>
          <p:nvPr>
            <p:ph type="body" sz="quarter" idx="10" hasCustomPrompt="1"/>
          </p:nvPr>
        </p:nvSpPr>
        <p:spPr>
          <a:xfrm>
            <a:off x="1218882" y="2880361"/>
            <a:ext cx="9751063" cy="403225"/>
          </a:xfrm>
        </p:spPr>
        <p:txBody>
          <a:bodyPr>
            <a:noAutofit/>
          </a:bodyPr>
          <a:lstStyle>
            <a:lvl1pPr marL="0" indent="0">
              <a:spcBef>
                <a:spcPts val="0"/>
              </a:spcBef>
              <a:buNone/>
              <a:defRPr sz="2400">
                <a:solidFill>
                  <a:schemeClr val="accent1"/>
                </a:solidFill>
              </a:defRPr>
            </a:lvl1pPr>
            <a:lvl2pPr marL="0" indent="0">
              <a:spcBef>
                <a:spcPts val="0"/>
              </a:spcBef>
              <a:buNone/>
              <a:defRPr sz="2400">
                <a:solidFill>
                  <a:schemeClr val="accent1"/>
                </a:solidFill>
              </a:defRPr>
            </a:lvl2pPr>
            <a:lvl3pPr marL="0" indent="0">
              <a:spcBef>
                <a:spcPts val="0"/>
              </a:spcBef>
              <a:buNone/>
              <a:defRPr sz="2400">
                <a:solidFill>
                  <a:schemeClr val="accent1"/>
                </a:solidFill>
              </a:defRPr>
            </a:lvl3pPr>
            <a:lvl4pPr marL="0" indent="0">
              <a:spcBef>
                <a:spcPts val="0"/>
              </a:spcBef>
              <a:buNone/>
              <a:defRPr sz="2400">
                <a:solidFill>
                  <a:schemeClr val="accent1"/>
                </a:solidFill>
              </a:defRPr>
            </a:lvl4pPr>
            <a:lvl5pPr marL="0" indent="0">
              <a:spcBef>
                <a:spcPts val="0"/>
              </a:spcBef>
              <a:buNone/>
              <a:defRPr sz="2400">
                <a:solidFill>
                  <a:schemeClr val="accent1"/>
                </a:solidFill>
              </a:defRPr>
            </a:lvl5pPr>
            <a:lvl6pPr marL="0" indent="0">
              <a:spcBef>
                <a:spcPts val="0"/>
              </a:spcBef>
              <a:buNone/>
              <a:defRPr sz="2400">
                <a:solidFill>
                  <a:schemeClr val="accent1"/>
                </a:solidFill>
              </a:defRPr>
            </a:lvl6pPr>
            <a:lvl7pPr marL="0" indent="0">
              <a:spcBef>
                <a:spcPts val="0"/>
              </a:spcBef>
              <a:buNone/>
              <a:defRPr sz="2400">
                <a:solidFill>
                  <a:schemeClr val="accent1"/>
                </a:solidFill>
              </a:defRPr>
            </a:lvl7pPr>
            <a:lvl8pPr marL="0" indent="0">
              <a:spcBef>
                <a:spcPts val="0"/>
              </a:spcBef>
              <a:buNone/>
              <a:defRPr sz="2400">
                <a:solidFill>
                  <a:schemeClr val="accent1"/>
                </a:solidFill>
              </a:defRPr>
            </a:lvl8pPr>
            <a:lvl9pPr marL="0" indent="0">
              <a:spcBef>
                <a:spcPts val="0"/>
              </a:spcBef>
              <a:buNone/>
              <a:defRPr sz="2400">
                <a:solidFill>
                  <a:schemeClr val="accent1"/>
                </a:solidFill>
              </a:defRPr>
            </a:lvl9pPr>
          </a:lstStyle>
          <a:p>
            <a:pPr lvl="0"/>
            <a:r>
              <a:t>Click to add presenter’s name</a:t>
            </a:r>
          </a:p>
        </p:txBody>
      </p:sp>
      <p:sp>
        <p:nvSpPr>
          <p:cNvPr id="24" name="Text Placeholder 22"/>
          <p:cNvSpPr>
            <a:spLocks noGrp="1"/>
          </p:cNvSpPr>
          <p:nvPr>
            <p:ph type="body" sz="quarter" idx="11" hasCustomPrompt="1"/>
          </p:nvPr>
        </p:nvSpPr>
        <p:spPr>
          <a:xfrm>
            <a:off x="1218881" y="3337560"/>
            <a:ext cx="9751063" cy="651930"/>
          </a:xfrm>
        </p:spPr>
        <p:txBody>
          <a:bodyPr>
            <a:noAutofit/>
          </a:bodyPr>
          <a:lstStyle>
            <a:lvl1pPr marL="0" indent="0">
              <a:spcBef>
                <a:spcPts val="0"/>
              </a:spcBef>
              <a:buNone/>
              <a:defRPr sz="20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t>Presenter’s email</a:t>
            </a:r>
            <a:br>
              <a:rPr/>
            </a:br>
            <a:r>
              <a:t>Presenter’s phone</a:t>
            </a:r>
          </a:p>
        </p:txBody>
      </p:sp>
      <p:grpSp>
        <p:nvGrpSpPr>
          <p:cNvPr id="34" name="Group 33"/>
          <p:cNvGrpSpPr/>
          <p:nvPr/>
        </p:nvGrpSpPr>
        <p:grpSpPr>
          <a:xfrm>
            <a:off x="1219977" y="923925"/>
            <a:ext cx="2165858" cy="428625"/>
            <a:chOff x="1219977" y="923925"/>
            <a:chExt cx="2165858" cy="428625"/>
          </a:xfrm>
        </p:grpSpPr>
        <p:sp>
          <p:nvSpPr>
            <p:cNvPr id="35"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6"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7"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8"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9"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0"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1"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2"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55373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32" name="Right Triangle 31"/>
          <p:cNvSpPr/>
          <p:nvPr/>
        </p:nvSpPr>
        <p:spPr bwMode="auto">
          <a:xfrm>
            <a:off x="0" y="4310603"/>
            <a:ext cx="8151812" cy="2552368"/>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33" name="Right Triangle 30"/>
          <p:cNvSpPr/>
          <p:nvPr/>
        </p:nvSpPr>
        <p:spPr bwMode="auto">
          <a:xfrm flipH="1">
            <a:off x="3578930" y="4094030"/>
            <a:ext cx="8609895" cy="2768942"/>
          </a:xfrm>
          <a:custGeom>
            <a:avLst/>
            <a:gdLst/>
            <a:ahLst/>
            <a:cxnLst/>
            <a:rect l="l" t="t" r="r" b="b"/>
            <a:pathLst>
              <a:path w="8609895" h="2768942">
                <a:moveTo>
                  <a:pt x="0" y="0"/>
                </a:moveTo>
                <a:lnTo>
                  <a:pt x="0" y="2768942"/>
                </a:lnTo>
                <a:lnTo>
                  <a:pt x="8609895" y="2768942"/>
                </a:lnTo>
                <a:close/>
              </a:path>
            </a:pathLst>
          </a:cu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34" name="Right Triangle 97"/>
          <p:cNvSpPr/>
          <p:nvPr/>
        </p:nvSpPr>
        <p:spPr bwMode="auto">
          <a:xfrm>
            <a:off x="3580521" y="6137699"/>
            <a:ext cx="4510399" cy="725272"/>
          </a:xfrm>
          <a:custGeom>
            <a:avLst/>
            <a:gdLst/>
            <a:ahLst/>
            <a:cxnLst/>
            <a:rect l="l" t="t" r="r" b="b"/>
            <a:pathLst>
              <a:path w="4510399" h="725272">
                <a:moveTo>
                  <a:pt x="2255200" y="0"/>
                </a:moveTo>
                <a:lnTo>
                  <a:pt x="4510399" y="725272"/>
                </a:lnTo>
                <a:lnTo>
                  <a:pt x="0" y="725272"/>
                </a:lnTo>
                <a:close/>
              </a:path>
            </a:pathLst>
          </a:custGeom>
          <a:solidFill>
            <a:srgbClr val="E9F2F5"/>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35" name="Right Triangle 32"/>
          <p:cNvSpPr/>
          <p:nvPr/>
        </p:nvSpPr>
        <p:spPr bwMode="ltGray">
          <a:xfrm flipH="1">
            <a:off x="5320404" y="4654087"/>
            <a:ext cx="6868421" cy="2208884"/>
          </a:xfrm>
          <a:custGeom>
            <a:avLst/>
            <a:gdLst/>
            <a:ahLst/>
            <a:cxnLst/>
            <a:rect l="l" t="t" r="r" b="b"/>
            <a:pathLst>
              <a:path w="6868421" h="2208884">
                <a:moveTo>
                  <a:pt x="0" y="0"/>
                </a:moveTo>
                <a:lnTo>
                  <a:pt x="0" y="2208884"/>
                </a:lnTo>
                <a:lnTo>
                  <a:pt x="6868421" y="2208884"/>
                </a:lnTo>
                <a:close/>
              </a:path>
            </a:pathLst>
          </a:custGeom>
          <a:solidFill>
            <a:srgbClr val="B1181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36" name="Right Triangle 89"/>
          <p:cNvSpPr/>
          <p:nvPr/>
        </p:nvSpPr>
        <p:spPr bwMode="ltGray">
          <a:xfrm>
            <a:off x="5321996" y="6414795"/>
            <a:ext cx="2787178" cy="448177"/>
          </a:xfrm>
          <a:custGeom>
            <a:avLst/>
            <a:gdLst/>
            <a:ahLst/>
            <a:cxnLst/>
            <a:rect l="l" t="t" r="r" b="b"/>
            <a:pathLst>
              <a:path w="2787178" h="448177">
                <a:moveTo>
                  <a:pt x="1393589" y="0"/>
                </a:moveTo>
                <a:lnTo>
                  <a:pt x="2787178" y="448177"/>
                </a:lnTo>
                <a:lnTo>
                  <a:pt x="0" y="448177"/>
                </a:lnTo>
                <a:close/>
              </a:path>
            </a:pathLst>
          </a:custGeom>
          <a:solidFill>
            <a:srgbClr val="C4484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 name="Title 1"/>
          <p:cNvSpPr>
            <a:spLocks noGrp="1"/>
          </p:cNvSpPr>
          <p:nvPr>
            <p:ph type="ctrTitle"/>
          </p:nvPr>
        </p:nvSpPr>
        <p:spPr>
          <a:xfrm>
            <a:off x="1218882" y="1984248"/>
            <a:ext cx="9751063" cy="1393825"/>
          </a:xfrm>
        </p:spPr>
        <p:txBody>
          <a:bodyPr>
            <a:noAutofit/>
          </a:bodyPr>
          <a:lstStyle>
            <a:lvl1pPr>
              <a:defRPr sz="3200"/>
            </a:lvl1pPr>
          </a:lstStyle>
          <a:p>
            <a:r>
              <a:rPr lang="en-US"/>
              <a:t>Click to edit Master title style</a:t>
            </a:r>
            <a:endParaRPr/>
          </a:p>
        </p:txBody>
      </p:sp>
      <p:sp>
        <p:nvSpPr>
          <p:cNvPr id="3" name="Subtitle 2"/>
          <p:cNvSpPr>
            <a:spLocks noGrp="1"/>
          </p:cNvSpPr>
          <p:nvPr>
            <p:ph type="subTitle" idx="1" hasCustomPrompt="1"/>
          </p:nvPr>
        </p:nvSpPr>
        <p:spPr>
          <a:xfrm>
            <a:off x="1218882" y="3675888"/>
            <a:ext cx="7313296" cy="381000"/>
          </a:xfrm>
        </p:spPr>
        <p:txBody>
          <a:bodyPr>
            <a:noAutofit/>
          </a:bodyPr>
          <a:lstStyle>
            <a:lvl1pPr marL="0" indent="0" algn="l">
              <a:spcBef>
                <a:spcPts val="0"/>
              </a:spcBef>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presenter’s name</a:t>
            </a:r>
          </a:p>
        </p:txBody>
      </p:sp>
      <p:sp>
        <p:nvSpPr>
          <p:cNvPr id="5" name="Text Placeholder 4"/>
          <p:cNvSpPr>
            <a:spLocks noGrp="1"/>
          </p:cNvSpPr>
          <p:nvPr>
            <p:ph type="body" sz="quarter" idx="10" hasCustomPrompt="1"/>
          </p:nvPr>
        </p:nvSpPr>
        <p:spPr>
          <a:xfrm>
            <a:off x="1218884" y="4105657"/>
            <a:ext cx="7313295" cy="301925"/>
          </a:xfrm>
        </p:spPr>
        <p:txBody>
          <a:bodyPr>
            <a:noAutofit/>
          </a:bodyPr>
          <a:lstStyle>
            <a:lvl1pPr marL="0" indent="0">
              <a:spcBef>
                <a:spcPts val="0"/>
              </a:spcBef>
              <a:buNone/>
              <a:defRPr sz="200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t>Click to add presenter’s title</a:t>
            </a:r>
          </a:p>
        </p:txBody>
      </p:sp>
      <p:grpSp>
        <p:nvGrpSpPr>
          <p:cNvPr id="37" name="Group 36"/>
          <p:cNvGrpSpPr/>
          <p:nvPr/>
        </p:nvGrpSpPr>
        <p:grpSpPr>
          <a:xfrm>
            <a:off x="1219977" y="923925"/>
            <a:ext cx="2165858" cy="428625"/>
            <a:chOff x="1219977" y="923925"/>
            <a:chExt cx="2165858" cy="428625"/>
          </a:xfrm>
        </p:grpSpPr>
        <p:sp>
          <p:nvSpPr>
            <p:cNvPr id="38"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9"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0"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1"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2"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3"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4"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5"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51125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r>
              <a:rPr lang="en-US"/>
              <a:t>Date</a:t>
            </a:r>
          </a:p>
        </p:txBody>
      </p:sp>
      <p:sp>
        <p:nvSpPr>
          <p:cNvPr id="8" name="Footer Placeholder 7"/>
          <p:cNvSpPr>
            <a:spLocks noGrp="1"/>
          </p:cNvSpPr>
          <p:nvPr>
            <p:ph type="ftr" sz="quarter" idx="11"/>
          </p:nvPr>
        </p:nvSpPr>
        <p:spPr/>
        <p:txBody>
          <a:bodyPr/>
          <a:lstStyle/>
          <a:p>
            <a:r>
              <a:rPr lang="en-US"/>
              <a:t>Copyright © 2015 Symantec Corporation</a:t>
            </a:r>
          </a:p>
        </p:txBody>
      </p:sp>
      <p:sp>
        <p:nvSpPr>
          <p:cNvPr id="9" name="Slide Number Placeholder 8"/>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98572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2075" y="533400"/>
            <a:ext cx="1117309"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441" y="533400"/>
            <a:ext cx="9447371"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r>
              <a:rPr lang="en-US"/>
              <a:t>Date</a:t>
            </a:r>
          </a:p>
        </p:txBody>
      </p:sp>
      <p:sp>
        <p:nvSpPr>
          <p:cNvPr id="8" name="Footer Placeholder 7"/>
          <p:cNvSpPr>
            <a:spLocks noGrp="1"/>
          </p:cNvSpPr>
          <p:nvPr>
            <p:ph type="ftr" sz="quarter" idx="11"/>
          </p:nvPr>
        </p:nvSpPr>
        <p:spPr/>
        <p:txBody>
          <a:bodyPr/>
          <a:lstStyle/>
          <a:p>
            <a:r>
              <a:rPr lang="en-US"/>
              <a:t>Copyright © 2015 Symantec Corporation</a:t>
            </a:r>
          </a:p>
        </p:txBody>
      </p:sp>
      <p:sp>
        <p:nvSpPr>
          <p:cNvPr id="9" name="Slide Number Placeholder 8"/>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31694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Blue with Name">
    <p:spTree>
      <p:nvGrpSpPr>
        <p:cNvPr id="1" name=""/>
        <p:cNvGrpSpPr/>
        <p:nvPr/>
      </p:nvGrpSpPr>
      <p:grpSpPr>
        <a:xfrm>
          <a:off x="0" y="0"/>
          <a:ext cx="0" cy="0"/>
          <a:chOff x="0" y="0"/>
          <a:chExt cx="0" cy="0"/>
        </a:xfrm>
      </p:grpSpPr>
      <p:grpSp>
        <p:nvGrpSpPr>
          <p:cNvPr id="47" name="Group 46"/>
          <p:cNvGrpSpPr/>
          <p:nvPr/>
        </p:nvGrpSpPr>
        <p:grpSpPr>
          <a:xfrm>
            <a:off x="0" y="4094030"/>
            <a:ext cx="12188825" cy="2768942"/>
            <a:chOff x="0" y="4094030"/>
            <a:chExt cx="12188825" cy="2768942"/>
          </a:xfrm>
        </p:grpSpPr>
        <p:sp>
          <p:nvSpPr>
            <p:cNvPr id="48" name="Right Triangle 47"/>
            <p:cNvSpPr/>
            <p:nvPr/>
          </p:nvSpPr>
          <p:spPr bwMode="auto">
            <a:xfrm>
              <a:off x="0" y="4310603"/>
              <a:ext cx="8151812" cy="2552368"/>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9" name="Right Triangle 30"/>
            <p:cNvSpPr/>
            <p:nvPr/>
          </p:nvSpPr>
          <p:spPr bwMode="auto">
            <a:xfrm flipH="1">
              <a:off x="3578930" y="4094030"/>
              <a:ext cx="8609895" cy="2768942"/>
            </a:xfrm>
            <a:custGeom>
              <a:avLst/>
              <a:gdLst/>
              <a:ahLst/>
              <a:cxnLst/>
              <a:rect l="l" t="t" r="r" b="b"/>
              <a:pathLst>
                <a:path w="8609895" h="2768942">
                  <a:moveTo>
                    <a:pt x="0" y="0"/>
                  </a:moveTo>
                  <a:lnTo>
                    <a:pt x="0" y="2768942"/>
                  </a:lnTo>
                  <a:lnTo>
                    <a:pt x="8609895" y="2768942"/>
                  </a:lnTo>
                  <a:close/>
                </a:path>
              </a:pathLst>
            </a:cu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50" name="Right Triangle 97"/>
            <p:cNvSpPr/>
            <p:nvPr/>
          </p:nvSpPr>
          <p:spPr bwMode="auto">
            <a:xfrm>
              <a:off x="3580521" y="6137699"/>
              <a:ext cx="4510399" cy="725272"/>
            </a:xfrm>
            <a:custGeom>
              <a:avLst/>
              <a:gdLst/>
              <a:ahLst/>
              <a:cxnLst/>
              <a:rect l="l" t="t" r="r" b="b"/>
              <a:pathLst>
                <a:path w="4510399" h="725272">
                  <a:moveTo>
                    <a:pt x="2255200" y="0"/>
                  </a:moveTo>
                  <a:lnTo>
                    <a:pt x="4510399" y="725272"/>
                  </a:lnTo>
                  <a:lnTo>
                    <a:pt x="0" y="725272"/>
                  </a:lnTo>
                  <a:close/>
                </a:path>
              </a:pathLst>
            </a:custGeom>
            <a:solidFill>
              <a:srgbClr val="E9F2F5"/>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51" name="Right Triangle 32"/>
            <p:cNvSpPr/>
            <p:nvPr/>
          </p:nvSpPr>
          <p:spPr bwMode="auto">
            <a:xfrm flipH="1">
              <a:off x="5320404" y="4654087"/>
              <a:ext cx="6868421" cy="2208884"/>
            </a:xfrm>
            <a:custGeom>
              <a:avLst/>
              <a:gdLst/>
              <a:ahLst/>
              <a:cxnLst/>
              <a:rect l="l" t="t" r="r" b="b"/>
              <a:pathLst>
                <a:path w="6868421" h="2208884">
                  <a:moveTo>
                    <a:pt x="0" y="0"/>
                  </a:moveTo>
                  <a:lnTo>
                    <a:pt x="0" y="2208884"/>
                  </a:lnTo>
                  <a:lnTo>
                    <a:pt x="6868421" y="2208884"/>
                  </a:lnTo>
                  <a:close/>
                </a:path>
              </a:pathLst>
            </a:custGeom>
            <a:solidFill>
              <a:srgbClr val="A3C9C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52" name="Right Triangle 89"/>
            <p:cNvSpPr/>
            <p:nvPr/>
          </p:nvSpPr>
          <p:spPr bwMode="auto">
            <a:xfrm>
              <a:off x="5321996" y="6414795"/>
              <a:ext cx="2787178" cy="448177"/>
            </a:xfrm>
            <a:custGeom>
              <a:avLst/>
              <a:gdLst/>
              <a:ahLst/>
              <a:cxnLst/>
              <a:rect l="l" t="t" r="r" b="b"/>
              <a:pathLst>
                <a:path w="2787178" h="448177">
                  <a:moveTo>
                    <a:pt x="1393589" y="0"/>
                  </a:moveTo>
                  <a:lnTo>
                    <a:pt x="2787178" y="448177"/>
                  </a:lnTo>
                  <a:lnTo>
                    <a:pt x="0" y="448177"/>
                  </a:lnTo>
                  <a:close/>
                </a:path>
              </a:pathLst>
            </a:custGeom>
            <a:solidFill>
              <a:srgbClr val="BCD4D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grpSp>
      <p:sp>
        <p:nvSpPr>
          <p:cNvPr id="2" name="Title 1"/>
          <p:cNvSpPr>
            <a:spLocks noGrp="1"/>
          </p:cNvSpPr>
          <p:nvPr>
            <p:ph type="ctrTitle"/>
          </p:nvPr>
        </p:nvSpPr>
        <p:spPr>
          <a:xfrm>
            <a:off x="1218882" y="1984248"/>
            <a:ext cx="9751063" cy="1393825"/>
          </a:xfrm>
        </p:spPr>
        <p:txBody>
          <a:bodyPr>
            <a:noAutofit/>
          </a:bodyPr>
          <a:lstStyle>
            <a:lvl1pPr>
              <a:defRPr sz="3200"/>
            </a:lvl1pPr>
          </a:lstStyle>
          <a:p>
            <a:r>
              <a:rPr lang="en-US"/>
              <a:t>Click to edit Master title style</a:t>
            </a:r>
            <a:endParaRPr/>
          </a:p>
        </p:txBody>
      </p:sp>
      <p:sp>
        <p:nvSpPr>
          <p:cNvPr id="3" name="Subtitle 2"/>
          <p:cNvSpPr>
            <a:spLocks noGrp="1"/>
          </p:cNvSpPr>
          <p:nvPr>
            <p:ph type="subTitle" idx="1" hasCustomPrompt="1"/>
          </p:nvPr>
        </p:nvSpPr>
        <p:spPr>
          <a:xfrm>
            <a:off x="1218882" y="3675888"/>
            <a:ext cx="7313296" cy="381000"/>
          </a:xfrm>
        </p:spPr>
        <p:txBody>
          <a:bodyPr>
            <a:noAutofit/>
          </a:bodyPr>
          <a:lstStyle>
            <a:lvl1pPr marL="0" indent="0" algn="l">
              <a:spcBef>
                <a:spcPts val="0"/>
              </a:spcBef>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presenter’s name</a:t>
            </a:r>
          </a:p>
        </p:txBody>
      </p:sp>
      <p:sp>
        <p:nvSpPr>
          <p:cNvPr id="5" name="Text Placeholder 4"/>
          <p:cNvSpPr>
            <a:spLocks noGrp="1"/>
          </p:cNvSpPr>
          <p:nvPr>
            <p:ph type="body" sz="quarter" idx="10" hasCustomPrompt="1"/>
          </p:nvPr>
        </p:nvSpPr>
        <p:spPr>
          <a:xfrm>
            <a:off x="1218884" y="4105657"/>
            <a:ext cx="7313295" cy="301925"/>
          </a:xfrm>
        </p:spPr>
        <p:txBody>
          <a:bodyPr>
            <a:noAutofit/>
          </a:bodyPr>
          <a:lstStyle>
            <a:lvl1pPr marL="0" indent="0">
              <a:spcBef>
                <a:spcPts val="0"/>
              </a:spcBef>
              <a:buNone/>
              <a:defRPr sz="200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t>Click to add presenter’s title</a:t>
            </a:r>
          </a:p>
        </p:txBody>
      </p:sp>
      <p:grpSp>
        <p:nvGrpSpPr>
          <p:cNvPr id="53" name="Group 52"/>
          <p:cNvGrpSpPr/>
          <p:nvPr/>
        </p:nvGrpSpPr>
        <p:grpSpPr>
          <a:xfrm>
            <a:off x="1219977" y="923925"/>
            <a:ext cx="2165858" cy="428625"/>
            <a:chOff x="1219977" y="923925"/>
            <a:chExt cx="2165858" cy="428625"/>
          </a:xfrm>
        </p:grpSpPr>
        <p:sp>
          <p:nvSpPr>
            <p:cNvPr id="54"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55"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56"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57"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58"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59"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60"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61"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23993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CoBranded">
    <p:spTree>
      <p:nvGrpSpPr>
        <p:cNvPr id="1" name=""/>
        <p:cNvGrpSpPr/>
        <p:nvPr/>
      </p:nvGrpSpPr>
      <p:grpSpPr>
        <a:xfrm>
          <a:off x="0" y="0"/>
          <a:ext cx="0" cy="0"/>
          <a:chOff x="0" y="0"/>
          <a:chExt cx="0" cy="0"/>
        </a:xfrm>
      </p:grpSpPr>
      <p:sp>
        <p:nvSpPr>
          <p:cNvPr id="33" name="Right Triangle 32"/>
          <p:cNvSpPr/>
          <p:nvPr/>
        </p:nvSpPr>
        <p:spPr bwMode="auto">
          <a:xfrm>
            <a:off x="0" y="4310603"/>
            <a:ext cx="8151812" cy="2552368"/>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34" name="Right Triangle 30"/>
          <p:cNvSpPr/>
          <p:nvPr/>
        </p:nvSpPr>
        <p:spPr bwMode="auto">
          <a:xfrm flipH="1">
            <a:off x="3578930" y="4094030"/>
            <a:ext cx="8609895" cy="2768942"/>
          </a:xfrm>
          <a:custGeom>
            <a:avLst/>
            <a:gdLst/>
            <a:ahLst/>
            <a:cxnLst/>
            <a:rect l="l" t="t" r="r" b="b"/>
            <a:pathLst>
              <a:path w="8609895" h="2768942">
                <a:moveTo>
                  <a:pt x="0" y="0"/>
                </a:moveTo>
                <a:lnTo>
                  <a:pt x="0" y="2768942"/>
                </a:lnTo>
                <a:lnTo>
                  <a:pt x="8609895" y="2768942"/>
                </a:lnTo>
                <a:close/>
              </a:path>
            </a:pathLst>
          </a:cu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35" name="Right Triangle 97"/>
          <p:cNvSpPr/>
          <p:nvPr/>
        </p:nvSpPr>
        <p:spPr bwMode="auto">
          <a:xfrm>
            <a:off x="3580521" y="6137699"/>
            <a:ext cx="4510399" cy="725272"/>
          </a:xfrm>
          <a:custGeom>
            <a:avLst/>
            <a:gdLst/>
            <a:ahLst/>
            <a:cxnLst/>
            <a:rect l="l" t="t" r="r" b="b"/>
            <a:pathLst>
              <a:path w="4510399" h="725272">
                <a:moveTo>
                  <a:pt x="2255200" y="0"/>
                </a:moveTo>
                <a:lnTo>
                  <a:pt x="4510399" y="725272"/>
                </a:lnTo>
                <a:lnTo>
                  <a:pt x="0" y="725272"/>
                </a:lnTo>
                <a:close/>
              </a:path>
            </a:pathLst>
          </a:custGeom>
          <a:solidFill>
            <a:srgbClr val="E9F2F5"/>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36" name="Right Triangle 32"/>
          <p:cNvSpPr/>
          <p:nvPr/>
        </p:nvSpPr>
        <p:spPr bwMode="ltGray">
          <a:xfrm flipH="1">
            <a:off x="5320404" y="4654087"/>
            <a:ext cx="6868421" cy="2208884"/>
          </a:xfrm>
          <a:custGeom>
            <a:avLst/>
            <a:gdLst/>
            <a:ahLst/>
            <a:cxnLst/>
            <a:rect l="l" t="t" r="r" b="b"/>
            <a:pathLst>
              <a:path w="6868421" h="2208884">
                <a:moveTo>
                  <a:pt x="0" y="0"/>
                </a:moveTo>
                <a:lnTo>
                  <a:pt x="0" y="2208884"/>
                </a:lnTo>
                <a:lnTo>
                  <a:pt x="6868421" y="2208884"/>
                </a:lnTo>
                <a:close/>
              </a:path>
            </a:pathLst>
          </a:custGeom>
          <a:solidFill>
            <a:srgbClr val="B1181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37" name="Right Triangle 89"/>
          <p:cNvSpPr/>
          <p:nvPr/>
        </p:nvSpPr>
        <p:spPr bwMode="ltGray">
          <a:xfrm>
            <a:off x="5321996" y="6414795"/>
            <a:ext cx="2787178" cy="448177"/>
          </a:xfrm>
          <a:custGeom>
            <a:avLst/>
            <a:gdLst/>
            <a:ahLst/>
            <a:cxnLst/>
            <a:rect l="l" t="t" r="r" b="b"/>
            <a:pathLst>
              <a:path w="2787178" h="448177">
                <a:moveTo>
                  <a:pt x="1393589" y="0"/>
                </a:moveTo>
                <a:lnTo>
                  <a:pt x="2787178" y="448177"/>
                </a:lnTo>
                <a:lnTo>
                  <a:pt x="0" y="448177"/>
                </a:lnTo>
                <a:close/>
              </a:path>
            </a:pathLst>
          </a:custGeom>
          <a:solidFill>
            <a:srgbClr val="C4484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cxnSp>
        <p:nvCxnSpPr>
          <p:cNvPr id="22" name="Straight Connector 21"/>
          <p:cNvCxnSpPr/>
          <p:nvPr/>
        </p:nvCxnSpPr>
        <p:spPr bwMode="auto">
          <a:xfrm>
            <a:off x="3579813" y="833748"/>
            <a:ext cx="0" cy="609600"/>
          </a:xfrm>
          <a:prstGeom prst="line">
            <a:avLst/>
          </a:prstGeom>
          <a:solidFill>
            <a:schemeClr val="accent1"/>
          </a:solidFill>
          <a:ln w="19050" cap="flat" cmpd="sng" algn="ctr">
            <a:solidFill>
              <a:srgbClr val="B2B2B2"/>
            </a:solidFill>
            <a:prstDash val="solid"/>
            <a:miter lim="800000"/>
            <a:headEnd type="none" w="med" len="med"/>
            <a:tailEnd type="none" w="med" len="med"/>
          </a:ln>
          <a:effectLst/>
        </p:spPr>
      </p:cxnSp>
      <p:sp>
        <p:nvSpPr>
          <p:cNvPr id="2" name="Title 1"/>
          <p:cNvSpPr>
            <a:spLocks noGrp="1"/>
          </p:cNvSpPr>
          <p:nvPr>
            <p:ph type="ctrTitle"/>
          </p:nvPr>
        </p:nvSpPr>
        <p:spPr>
          <a:xfrm>
            <a:off x="1218882" y="1984248"/>
            <a:ext cx="9751063" cy="1393825"/>
          </a:xfrm>
        </p:spPr>
        <p:txBody>
          <a:bodyPr>
            <a:noAutofit/>
          </a:bodyPr>
          <a:lstStyle>
            <a:lvl1pPr>
              <a:defRPr sz="3200"/>
            </a:lvl1pPr>
          </a:lstStyle>
          <a:p>
            <a:r>
              <a:rPr lang="en-US"/>
              <a:t>Click to edit Master title style</a:t>
            </a:r>
            <a:endParaRPr/>
          </a:p>
        </p:txBody>
      </p:sp>
      <p:sp>
        <p:nvSpPr>
          <p:cNvPr id="3" name="Subtitle 2"/>
          <p:cNvSpPr>
            <a:spLocks noGrp="1"/>
          </p:cNvSpPr>
          <p:nvPr>
            <p:ph type="subTitle" idx="1" hasCustomPrompt="1"/>
          </p:nvPr>
        </p:nvSpPr>
        <p:spPr>
          <a:xfrm>
            <a:off x="1218882" y="3675888"/>
            <a:ext cx="7313296" cy="381000"/>
          </a:xfrm>
        </p:spPr>
        <p:txBody>
          <a:bodyPr>
            <a:noAutofit/>
          </a:bodyPr>
          <a:lstStyle>
            <a:lvl1pPr marL="0" indent="0" algn="l">
              <a:spcBef>
                <a:spcPts val="0"/>
              </a:spcBef>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presenter’s name</a:t>
            </a:r>
          </a:p>
        </p:txBody>
      </p:sp>
      <p:sp>
        <p:nvSpPr>
          <p:cNvPr id="5" name="Text Placeholder 4"/>
          <p:cNvSpPr>
            <a:spLocks noGrp="1"/>
          </p:cNvSpPr>
          <p:nvPr>
            <p:ph type="body" sz="quarter" idx="10" hasCustomPrompt="1"/>
          </p:nvPr>
        </p:nvSpPr>
        <p:spPr>
          <a:xfrm>
            <a:off x="1218884" y="4105657"/>
            <a:ext cx="7313295" cy="301925"/>
          </a:xfrm>
        </p:spPr>
        <p:txBody>
          <a:bodyPr>
            <a:noAutofit/>
          </a:bodyPr>
          <a:lstStyle>
            <a:lvl1pPr marL="0" indent="0">
              <a:spcBef>
                <a:spcPts val="0"/>
              </a:spcBef>
              <a:buNone/>
              <a:defRPr sz="200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t>Click to add presenter’s title</a:t>
            </a:r>
          </a:p>
        </p:txBody>
      </p:sp>
      <p:grpSp>
        <p:nvGrpSpPr>
          <p:cNvPr id="38" name="Group 37"/>
          <p:cNvGrpSpPr/>
          <p:nvPr/>
        </p:nvGrpSpPr>
        <p:grpSpPr>
          <a:xfrm>
            <a:off x="1219977" y="923925"/>
            <a:ext cx="2165858" cy="428625"/>
            <a:chOff x="1219977" y="923925"/>
            <a:chExt cx="2165858" cy="428625"/>
          </a:xfrm>
        </p:grpSpPr>
        <p:sp>
          <p:nvSpPr>
            <p:cNvPr id="39"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0"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1"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2"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3"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4"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5"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6"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3213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Transition">
    <p:spTree>
      <p:nvGrpSpPr>
        <p:cNvPr id="1" name=""/>
        <p:cNvGrpSpPr/>
        <p:nvPr/>
      </p:nvGrpSpPr>
      <p:grpSpPr>
        <a:xfrm>
          <a:off x="0" y="0"/>
          <a:ext cx="0" cy="0"/>
          <a:chOff x="0" y="0"/>
          <a:chExt cx="0" cy="0"/>
        </a:xfrm>
      </p:grpSpPr>
      <p:grpSp>
        <p:nvGrpSpPr>
          <p:cNvPr id="13" name="Group 12"/>
          <p:cNvGrpSpPr/>
          <p:nvPr/>
        </p:nvGrpSpPr>
        <p:grpSpPr>
          <a:xfrm>
            <a:off x="0" y="4094030"/>
            <a:ext cx="12188825" cy="2768942"/>
            <a:chOff x="0" y="4094030"/>
            <a:chExt cx="12188825" cy="2768942"/>
          </a:xfrm>
        </p:grpSpPr>
        <p:sp>
          <p:nvSpPr>
            <p:cNvPr id="14" name="Right Triangle 13"/>
            <p:cNvSpPr/>
            <p:nvPr/>
          </p:nvSpPr>
          <p:spPr bwMode="auto">
            <a:xfrm>
              <a:off x="0" y="4310603"/>
              <a:ext cx="8151812" cy="2552368"/>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5" name="Right Triangle 30"/>
            <p:cNvSpPr/>
            <p:nvPr/>
          </p:nvSpPr>
          <p:spPr bwMode="auto">
            <a:xfrm flipH="1">
              <a:off x="3578930" y="4094030"/>
              <a:ext cx="8609895" cy="2768942"/>
            </a:xfrm>
            <a:custGeom>
              <a:avLst/>
              <a:gdLst/>
              <a:ahLst/>
              <a:cxnLst/>
              <a:rect l="l" t="t" r="r" b="b"/>
              <a:pathLst>
                <a:path w="8609895" h="2768942">
                  <a:moveTo>
                    <a:pt x="0" y="0"/>
                  </a:moveTo>
                  <a:lnTo>
                    <a:pt x="0" y="2768942"/>
                  </a:lnTo>
                  <a:lnTo>
                    <a:pt x="8609895" y="2768942"/>
                  </a:lnTo>
                  <a:close/>
                </a:path>
              </a:pathLst>
            </a:cu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6" name="Right Triangle 97"/>
            <p:cNvSpPr/>
            <p:nvPr/>
          </p:nvSpPr>
          <p:spPr bwMode="auto">
            <a:xfrm>
              <a:off x="3580521" y="6137699"/>
              <a:ext cx="4510399" cy="725272"/>
            </a:xfrm>
            <a:custGeom>
              <a:avLst/>
              <a:gdLst/>
              <a:ahLst/>
              <a:cxnLst/>
              <a:rect l="l" t="t" r="r" b="b"/>
              <a:pathLst>
                <a:path w="4510399" h="725272">
                  <a:moveTo>
                    <a:pt x="2255200" y="0"/>
                  </a:moveTo>
                  <a:lnTo>
                    <a:pt x="4510399" y="725272"/>
                  </a:lnTo>
                  <a:lnTo>
                    <a:pt x="0" y="725272"/>
                  </a:lnTo>
                  <a:close/>
                </a:path>
              </a:pathLst>
            </a:custGeom>
            <a:solidFill>
              <a:srgbClr val="E9F2F5"/>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7" name="Right Triangle 32"/>
            <p:cNvSpPr/>
            <p:nvPr/>
          </p:nvSpPr>
          <p:spPr bwMode="auto">
            <a:xfrm flipH="1">
              <a:off x="5320404" y="4654087"/>
              <a:ext cx="6868421" cy="2208884"/>
            </a:xfrm>
            <a:custGeom>
              <a:avLst/>
              <a:gdLst/>
              <a:ahLst/>
              <a:cxnLst/>
              <a:rect l="l" t="t" r="r" b="b"/>
              <a:pathLst>
                <a:path w="6868421" h="2208884">
                  <a:moveTo>
                    <a:pt x="0" y="0"/>
                  </a:moveTo>
                  <a:lnTo>
                    <a:pt x="0" y="2208884"/>
                  </a:lnTo>
                  <a:lnTo>
                    <a:pt x="6868421" y="2208884"/>
                  </a:lnTo>
                  <a:close/>
                </a:path>
              </a:pathLst>
            </a:custGeom>
            <a:solidFill>
              <a:srgbClr val="A3C9C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8" name="Right Triangle 89"/>
            <p:cNvSpPr/>
            <p:nvPr/>
          </p:nvSpPr>
          <p:spPr bwMode="auto">
            <a:xfrm>
              <a:off x="5321996" y="6414795"/>
              <a:ext cx="2787178" cy="448177"/>
            </a:xfrm>
            <a:custGeom>
              <a:avLst/>
              <a:gdLst/>
              <a:ahLst/>
              <a:cxnLst/>
              <a:rect l="l" t="t" r="r" b="b"/>
              <a:pathLst>
                <a:path w="2787178" h="448177">
                  <a:moveTo>
                    <a:pt x="1393589" y="0"/>
                  </a:moveTo>
                  <a:lnTo>
                    <a:pt x="2787178" y="448177"/>
                  </a:lnTo>
                  <a:lnTo>
                    <a:pt x="0" y="448177"/>
                  </a:lnTo>
                  <a:close/>
                </a:path>
              </a:pathLst>
            </a:custGeom>
            <a:solidFill>
              <a:srgbClr val="BCD4D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grpSp>
      <p:sp>
        <p:nvSpPr>
          <p:cNvPr id="2" name="Title 1"/>
          <p:cNvSpPr>
            <a:spLocks noGrp="1"/>
          </p:cNvSpPr>
          <p:nvPr>
            <p:ph type="title"/>
          </p:nvPr>
        </p:nvSpPr>
        <p:spPr>
          <a:xfrm>
            <a:off x="1218882" y="1984248"/>
            <a:ext cx="9751063" cy="1393825"/>
          </a:xfrm>
        </p:spPr>
        <p:txBody>
          <a:bodyPr anchor="b">
            <a:noAutofit/>
          </a:bodyPr>
          <a:lstStyle>
            <a:lvl1pPr algn="l">
              <a:defRPr sz="3200" b="1" cap="none" baseline="0"/>
            </a:lvl1pPr>
          </a:lstStyle>
          <a:p>
            <a:r>
              <a:rPr lang="en-US"/>
              <a:t>Click to edit Master title style</a:t>
            </a:r>
            <a:endParaRPr/>
          </a:p>
        </p:txBody>
      </p:sp>
      <p:sp>
        <p:nvSpPr>
          <p:cNvPr id="3" name="Text Placeholder 2"/>
          <p:cNvSpPr>
            <a:spLocks noGrp="1"/>
          </p:cNvSpPr>
          <p:nvPr>
            <p:ph type="body" idx="1"/>
          </p:nvPr>
        </p:nvSpPr>
        <p:spPr>
          <a:xfrm>
            <a:off x="1218881" y="3529585"/>
            <a:ext cx="9751063" cy="664327"/>
          </a:xfrm>
        </p:spPr>
        <p:txBody>
          <a:bodyPr anchor="t">
            <a:noAutofit/>
          </a:bodyPr>
          <a:lstStyle>
            <a:lvl1pPr marL="0" indent="0">
              <a:spcBef>
                <a:spcPts val="0"/>
              </a:spcBef>
              <a:buNone/>
              <a:defRPr sz="24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r>
              <a:rPr lang="en-US"/>
              <a:t>Date</a:t>
            </a:r>
          </a:p>
        </p:txBody>
      </p:sp>
      <p:sp>
        <p:nvSpPr>
          <p:cNvPr id="8" name="Footer Placeholder 7"/>
          <p:cNvSpPr>
            <a:spLocks noGrp="1"/>
          </p:cNvSpPr>
          <p:nvPr>
            <p:ph type="ftr" sz="quarter" idx="11"/>
          </p:nvPr>
        </p:nvSpPr>
        <p:spPr/>
        <p:txBody>
          <a:bodyPr/>
          <a:lstStyle/>
          <a:p>
            <a:r>
              <a:rPr lang="en-US"/>
              <a:t>Copyright © 2015 Symantec Corporation</a:t>
            </a:r>
          </a:p>
        </p:txBody>
      </p:sp>
      <p:sp>
        <p:nvSpPr>
          <p:cNvPr id="9" name="Slide Number Placeholder 8"/>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60952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r>
              <a:rPr lang="en-US"/>
              <a:t>Date</a:t>
            </a:r>
          </a:p>
        </p:txBody>
      </p:sp>
      <p:sp>
        <p:nvSpPr>
          <p:cNvPr id="8" name="Footer Placeholder 7"/>
          <p:cNvSpPr>
            <a:spLocks noGrp="1"/>
          </p:cNvSpPr>
          <p:nvPr>
            <p:ph type="ftr" sz="quarter" idx="11"/>
          </p:nvPr>
        </p:nvSpPr>
        <p:spPr/>
        <p:txBody>
          <a:bodyPr/>
          <a:lstStyle/>
          <a:p>
            <a:r>
              <a:rPr lang="en-US"/>
              <a:t>Copyright © 2015 Symantec Corporation</a:t>
            </a:r>
          </a:p>
        </p:txBody>
      </p:sp>
      <p:sp>
        <p:nvSpPr>
          <p:cNvPr id="9" name="Slide Number Placeholder 8"/>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05637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8" name="Text Placeholder 7"/>
          <p:cNvSpPr>
            <a:spLocks noGrp="1"/>
          </p:cNvSpPr>
          <p:nvPr>
            <p:ph type="body" sz="quarter" idx="13" hasCustomPrompt="1"/>
          </p:nvPr>
        </p:nvSpPr>
        <p:spPr>
          <a:xfrm>
            <a:off x="609441" y="1168878"/>
            <a:ext cx="10969943" cy="332118"/>
          </a:xfrm>
        </p:spPr>
        <p:txBody>
          <a:bodyPr>
            <a:noAutofit/>
          </a:bodyPr>
          <a:lstStyle>
            <a:lvl1pPr marL="0" indent="0">
              <a:spcBef>
                <a:spcPts val="0"/>
              </a:spcBef>
              <a:buNone/>
              <a:defRPr sz="2400">
                <a:solidFill>
                  <a:schemeClr val="tx1">
                    <a:lumMod val="60000"/>
                    <a:lumOff val="40000"/>
                  </a:schemeClr>
                </a:solidFill>
              </a:defRPr>
            </a:lvl1pPr>
            <a:lvl2pPr marL="0" indent="0">
              <a:spcBef>
                <a:spcPts val="0"/>
              </a:spcBef>
              <a:buNone/>
              <a:defRPr sz="2400">
                <a:solidFill>
                  <a:schemeClr val="tx1">
                    <a:lumMod val="60000"/>
                    <a:lumOff val="40000"/>
                  </a:schemeClr>
                </a:solidFill>
              </a:defRPr>
            </a:lvl2pPr>
            <a:lvl3pPr marL="0" indent="0">
              <a:spcBef>
                <a:spcPts val="0"/>
              </a:spcBef>
              <a:buNone/>
              <a:defRPr sz="2400">
                <a:solidFill>
                  <a:schemeClr val="tx1">
                    <a:lumMod val="60000"/>
                    <a:lumOff val="40000"/>
                  </a:schemeClr>
                </a:solidFill>
              </a:defRPr>
            </a:lvl3pPr>
            <a:lvl4pPr marL="0" indent="0">
              <a:spcBef>
                <a:spcPts val="0"/>
              </a:spcBef>
              <a:buNone/>
              <a:defRPr sz="2400">
                <a:solidFill>
                  <a:schemeClr val="tx1">
                    <a:lumMod val="60000"/>
                    <a:lumOff val="40000"/>
                  </a:schemeClr>
                </a:solidFill>
              </a:defRPr>
            </a:lvl4pPr>
            <a:lvl5pPr marL="0" indent="0">
              <a:spcBef>
                <a:spcPts val="0"/>
              </a:spcBef>
              <a:buNone/>
              <a:defRPr sz="2400">
                <a:solidFill>
                  <a:schemeClr val="tx1">
                    <a:lumMod val="60000"/>
                    <a:lumOff val="40000"/>
                  </a:schemeClr>
                </a:solidFill>
              </a:defRPr>
            </a:lvl5pPr>
            <a:lvl6pPr marL="0" indent="0">
              <a:spcBef>
                <a:spcPts val="0"/>
              </a:spcBef>
              <a:buNone/>
              <a:defRPr sz="2400">
                <a:solidFill>
                  <a:schemeClr val="tx1">
                    <a:lumMod val="60000"/>
                    <a:lumOff val="40000"/>
                  </a:schemeClr>
                </a:solidFill>
              </a:defRPr>
            </a:lvl6pPr>
            <a:lvl7pPr marL="0" indent="0">
              <a:spcBef>
                <a:spcPts val="0"/>
              </a:spcBef>
              <a:buNone/>
              <a:defRPr sz="2400">
                <a:solidFill>
                  <a:schemeClr val="tx1">
                    <a:lumMod val="60000"/>
                    <a:lumOff val="40000"/>
                  </a:schemeClr>
                </a:solidFill>
              </a:defRPr>
            </a:lvl7pPr>
            <a:lvl8pPr marL="0" indent="0">
              <a:spcBef>
                <a:spcPts val="0"/>
              </a:spcBef>
              <a:buNone/>
              <a:defRPr sz="2400">
                <a:solidFill>
                  <a:schemeClr val="tx1">
                    <a:lumMod val="60000"/>
                    <a:lumOff val="40000"/>
                  </a:schemeClr>
                </a:solidFill>
              </a:defRPr>
            </a:lvl8pPr>
            <a:lvl9pPr marL="0" indent="0">
              <a:spcBef>
                <a:spcPts val="0"/>
              </a:spcBef>
              <a:buNone/>
              <a:defRPr sz="2400">
                <a:solidFill>
                  <a:schemeClr val="tx1">
                    <a:lumMod val="60000"/>
                    <a:lumOff val="40000"/>
                  </a:schemeClr>
                </a:solidFill>
              </a:defRPr>
            </a:lvl9pPr>
          </a:lstStyle>
          <a:p>
            <a:pPr lvl="0"/>
            <a:r>
              <a:rPr dirty="0"/>
              <a:t>Click to </a:t>
            </a:r>
            <a:r>
              <a:rPr lang="en-US" dirty="0"/>
              <a:t>add subtitle</a:t>
            </a:r>
            <a:endParaRPr dirty="0"/>
          </a:p>
        </p:txBody>
      </p:sp>
      <p:sp>
        <p:nvSpPr>
          <p:cNvPr id="3" name="Content Placeholder 2"/>
          <p:cNvSpPr>
            <a:spLocks noGrp="1"/>
          </p:cNvSpPr>
          <p:nvPr>
            <p:ph idx="1"/>
          </p:nvPr>
        </p:nvSpPr>
        <p:spPr>
          <a:xfrm>
            <a:off x="609441" y="1752601"/>
            <a:ext cx="10969943" cy="4191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4"/>
          </p:nvPr>
        </p:nvSpPr>
        <p:spPr/>
        <p:txBody>
          <a:bodyPr/>
          <a:lstStyle/>
          <a:p>
            <a:r>
              <a:rPr lang="en-US"/>
              <a:t>Date</a:t>
            </a:r>
          </a:p>
        </p:txBody>
      </p:sp>
      <p:sp>
        <p:nvSpPr>
          <p:cNvPr id="9" name="Footer Placeholder 8"/>
          <p:cNvSpPr>
            <a:spLocks noGrp="1"/>
          </p:cNvSpPr>
          <p:nvPr>
            <p:ph type="ftr" sz="quarter" idx="15"/>
          </p:nvPr>
        </p:nvSpPr>
        <p:spPr/>
        <p:txBody>
          <a:bodyPr/>
          <a:lstStyle/>
          <a:p>
            <a:r>
              <a:rPr lang="en-US"/>
              <a:t>Copyright © 2015 Symantec Corporation</a:t>
            </a:r>
          </a:p>
        </p:txBody>
      </p:sp>
      <p:sp>
        <p:nvSpPr>
          <p:cNvPr id="10" name="Slide Number Placeholder 9"/>
          <p:cNvSpPr>
            <a:spLocks noGrp="1"/>
          </p:cNvSpPr>
          <p:nvPr>
            <p:ph type="sldNum" sz="quarter" idx="16"/>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338219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6" name="Date Placeholder 5"/>
          <p:cNvSpPr>
            <a:spLocks noGrp="1"/>
          </p:cNvSpPr>
          <p:nvPr>
            <p:ph type="dt" sz="half" idx="10"/>
          </p:nvPr>
        </p:nvSpPr>
        <p:spPr/>
        <p:txBody>
          <a:bodyPr/>
          <a:lstStyle/>
          <a:p>
            <a:r>
              <a:rPr lang="en-US"/>
              <a:t>Date</a:t>
            </a:r>
          </a:p>
        </p:txBody>
      </p:sp>
      <p:sp>
        <p:nvSpPr>
          <p:cNvPr id="7" name="Footer Placeholder 6"/>
          <p:cNvSpPr>
            <a:spLocks noGrp="1"/>
          </p:cNvSpPr>
          <p:nvPr>
            <p:ph type="ftr" sz="quarter" idx="11"/>
          </p:nvPr>
        </p:nvSpPr>
        <p:spPr/>
        <p:txBody>
          <a:bodyPr/>
          <a:lstStyle/>
          <a:p>
            <a:r>
              <a:rPr lang="en-US"/>
              <a:t>Copyright © 2015 Symantec Corporation</a:t>
            </a:r>
          </a:p>
        </p:txBody>
      </p:sp>
      <p:sp>
        <p:nvSpPr>
          <p:cNvPr id="8" name="Slide Number Placeholder 7"/>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405412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Text Placeholder 6"/>
          <p:cNvSpPr>
            <a:spLocks noGrp="1"/>
          </p:cNvSpPr>
          <p:nvPr>
            <p:ph type="body" sz="quarter" idx="13" hasCustomPrompt="1"/>
          </p:nvPr>
        </p:nvSpPr>
        <p:spPr>
          <a:xfrm>
            <a:off x="609441" y="1168878"/>
            <a:ext cx="10969943" cy="332118"/>
          </a:xfrm>
        </p:spPr>
        <p:txBody>
          <a:bodyPr>
            <a:noAutofit/>
          </a:bodyPr>
          <a:lstStyle>
            <a:lvl1pPr marL="0" indent="0">
              <a:spcBef>
                <a:spcPts val="0"/>
              </a:spcBef>
              <a:buNone/>
              <a:defRPr sz="2400">
                <a:solidFill>
                  <a:schemeClr val="tx1">
                    <a:lumMod val="60000"/>
                    <a:lumOff val="40000"/>
                  </a:schemeClr>
                </a:solidFill>
              </a:defRPr>
            </a:lvl1pPr>
            <a:lvl2pPr marL="0" indent="0">
              <a:spcBef>
                <a:spcPts val="0"/>
              </a:spcBef>
              <a:buNone/>
              <a:defRPr sz="2400">
                <a:solidFill>
                  <a:schemeClr val="tx1">
                    <a:lumMod val="60000"/>
                    <a:lumOff val="40000"/>
                  </a:schemeClr>
                </a:solidFill>
              </a:defRPr>
            </a:lvl2pPr>
            <a:lvl3pPr marL="0" indent="0">
              <a:spcBef>
                <a:spcPts val="0"/>
              </a:spcBef>
              <a:buNone/>
              <a:defRPr sz="2400">
                <a:solidFill>
                  <a:schemeClr val="tx1">
                    <a:lumMod val="60000"/>
                    <a:lumOff val="40000"/>
                  </a:schemeClr>
                </a:solidFill>
              </a:defRPr>
            </a:lvl3pPr>
            <a:lvl4pPr marL="0" indent="0">
              <a:spcBef>
                <a:spcPts val="0"/>
              </a:spcBef>
              <a:buNone/>
              <a:defRPr sz="2400">
                <a:solidFill>
                  <a:schemeClr val="tx1">
                    <a:lumMod val="60000"/>
                    <a:lumOff val="40000"/>
                  </a:schemeClr>
                </a:solidFill>
              </a:defRPr>
            </a:lvl4pPr>
            <a:lvl5pPr marL="0" indent="0">
              <a:spcBef>
                <a:spcPts val="0"/>
              </a:spcBef>
              <a:buNone/>
              <a:defRPr sz="2400">
                <a:solidFill>
                  <a:schemeClr val="tx1">
                    <a:lumMod val="60000"/>
                    <a:lumOff val="40000"/>
                  </a:schemeClr>
                </a:solidFill>
              </a:defRPr>
            </a:lvl5pPr>
            <a:lvl6pPr marL="0" indent="0">
              <a:spcBef>
                <a:spcPts val="0"/>
              </a:spcBef>
              <a:buNone/>
              <a:defRPr sz="2400">
                <a:solidFill>
                  <a:schemeClr val="tx1">
                    <a:lumMod val="60000"/>
                    <a:lumOff val="40000"/>
                  </a:schemeClr>
                </a:solidFill>
              </a:defRPr>
            </a:lvl6pPr>
            <a:lvl7pPr marL="0" indent="0">
              <a:spcBef>
                <a:spcPts val="0"/>
              </a:spcBef>
              <a:buNone/>
              <a:defRPr sz="2400">
                <a:solidFill>
                  <a:schemeClr val="tx1">
                    <a:lumMod val="60000"/>
                    <a:lumOff val="40000"/>
                  </a:schemeClr>
                </a:solidFill>
              </a:defRPr>
            </a:lvl7pPr>
            <a:lvl8pPr marL="0" indent="0">
              <a:spcBef>
                <a:spcPts val="0"/>
              </a:spcBef>
              <a:buNone/>
              <a:defRPr sz="2400">
                <a:solidFill>
                  <a:schemeClr val="tx1">
                    <a:lumMod val="60000"/>
                    <a:lumOff val="40000"/>
                  </a:schemeClr>
                </a:solidFill>
              </a:defRPr>
            </a:lvl8pPr>
            <a:lvl9pPr marL="0" indent="0">
              <a:spcBef>
                <a:spcPts val="0"/>
              </a:spcBef>
              <a:buNone/>
              <a:defRPr sz="2400">
                <a:solidFill>
                  <a:schemeClr val="tx1">
                    <a:lumMod val="60000"/>
                    <a:lumOff val="40000"/>
                  </a:schemeClr>
                </a:solidFill>
              </a:defRPr>
            </a:lvl9pPr>
          </a:lstStyle>
          <a:p>
            <a:pPr lvl="0"/>
            <a:r>
              <a:rPr dirty="0"/>
              <a:t>Click to </a:t>
            </a:r>
            <a:r>
              <a:rPr lang="en-US" dirty="0"/>
              <a:t>add subtitle</a:t>
            </a:r>
            <a:endParaRPr dirty="0"/>
          </a:p>
        </p:txBody>
      </p:sp>
      <p:sp>
        <p:nvSpPr>
          <p:cNvPr id="6" name="Date Placeholder 5"/>
          <p:cNvSpPr>
            <a:spLocks noGrp="1"/>
          </p:cNvSpPr>
          <p:nvPr>
            <p:ph type="dt" sz="half" idx="14"/>
          </p:nvPr>
        </p:nvSpPr>
        <p:spPr/>
        <p:txBody>
          <a:bodyPr/>
          <a:lstStyle/>
          <a:p>
            <a:r>
              <a:rPr lang="en-US"/>
              <a:t>Date</a:t>
            </a:r>
          </a:p>
        </p:txBody>
      </p:sp>
      <p:sp>
        <p:nvSpPr>
          <p:cNvPr id="8" name="Footer Placeholder 7"/>
          <p:cNvSpPr>
            <a:spLocks noGrp="1"/>
          </p:cNvSpPr>
          <p:nvPr>
            <p:ph type="ftr" sz="quarter" idx="15"/>
          </p:nvPr>
        </p:nvSpPr>
        <p:spPr/>
        <p:txBody>
          <a:bodyPr/>
          <a:lstStyle/>
          <a:p>
            <a:r>
              <a:rPr lang="en-US"/>
              <a:t>Copyright © 2015 Symantec Corporation</a:t>
            </a:r>
          </a:p>
        </p:txBody>
      </p:sp>
      <p:sp>
        <p:nvSpPr>
          <p:cNvPr id="9" name="Slide Number Placeholder 8"/>
          <p:cNvSpPr>
            <a:spLocks noGrp="1"/>
          </p:cNvSpPr>
          <p:nvPr>
            <p:ph type="sldNum" sz="quarter" idx="16"/>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9193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4" name="Group 33"/>
          <p:cNvGrpSpPr/>
          <p:nvPr/>
        </p:nvGrpSpPr>
        <p:grpSpPr>
          <a:xfrm>
            <a:off x="0" y="6324600"/>
            <a:ext cx="12188825" cy="384048"/>
            <a:chOff x="0" y="6324600"/>
            <a:chExt cx="12188825" cy="384048"/>
          </a:xfrm>
        </p:grpSpPr>
        <p:sp>
          <p:nvSpPr>
            <p:cNvPr id="35" name="Rectangle 34"/>
            <p:cNvSpPr/>
            <p:nvPr/>
          </p:nvSpPr>
          <p:spPr bwMode="auto">
            <a:xfrm>
              <a:off x="0" y="6324601"/>
              <a:ext cx="12188825" cy="384047"/>
            </a:xfrm>
            <a:prstGeom prst="rect">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grpSp>
          <p:nvGrpSpPr>
            <p:cNvPr id="36" name="Group 35"/>
            <p:cNvGrpSpPr>
              <a:grpSpLocks noChangeAspect="1"/>
            </p:cNvGrpSpPr>
            <p:nvPr/>
          </p:nvGrpSpPr>
          <p:grpSpPr>
            <a:xfrm>
              <a:off x="8736013" y="6324600"/>
              <a:ext cx="3452812" cy="384047"/>
              <a:chOff x="1419113" y="867841"/>
              <a:chExt cx="11262744" cy="1252728"/>
            </a:xfrm>
          </p:grpSpPr>
          <p:sp>
            <p:nvSpPr>
              <p:cNvPr id="37" name="Rectangle 13"/>
              <p:cNvSpPr/>
              <p:nvPr/>
            </p:nvSpPr>
            <p:spPr bwMode="auto">
              <a:xfrm>
                <a:off x="3982357" y="867841"/>
                <a:ext cx="8699500" cy="1252728"/>
              </a:xfrm>
              <a:custGeom>
                <a:avLst/>
                <a:gdLst/>
                <a:ahLst/>
                <a:cxnLst/>
                <a:rect l="l" t="t" r="r" b="b"/>
                <a:pathLst>
                  <a:path w="2667000" h="384048">
                    <a:moveTo>
                      <a:pt x="1192281" y="0"/>
                    </a:moveTo>
                    <a:lnTo>
                      <a:pt x="1758950" y="0"/>
                    </a:lnTo>
                    <a:lnTo>
                      <a:pt x="1871662" y="0"/>
                    </a:lnTo>
                    <a:lnTo>
                      <a:pt x="1892300" y="0"/>
                    </a:lnTo>
                    <a:lnTo>
                      <a:pt x="2667000" y="0"/>
                    </a:lnTo>
                    <a:lnTo>
                      <a:pt x="2667000" y="384048"/>
                    </a:lnTo>
                    <a:lnTo>
                      <a:pt x="1892300" y="384048"/>
                    </a:lnTo>
                    <a:lnTo>
                      <a:pt x="1758950" y="384048"/>
                    </a:lnTo>
                    <a:lnTo>
                      <a:pt x="679381" y="384048"/>
                    </a:lnTo>
                    <a:lnTo>
                      <a:pt x="654050" y="384048"/>
                    </a:lnTo>
                    <a:lnTo>
                      <a:pt x="0" y="384048"/>
                    </a:lnTo>
                    <a:close/>
                  </a:path>
                </a:pathLst>
              </a:custGeom>
              <a:solidFill>
                <a:srgbClr val="A3C9CD">
                  <a:alpha val="60000"/>
                </a:srgbClr>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38" name="Parallelogram 37"/>
              <p:cNvSpPr/>
              <p:nvPr/>
            </p:nvSpPr>
            <p:spPr bwMode="auto">
              <a:xfrm flipH="1">
                <a:off x="1667677" y="867841"/>
                <a:ext cx="6105183" cy="1252728"/>
              </a:xfrm>
              <a:prstGeom prst="parallelogram">
                <a:avLst>
                  <a:gd name="adj" fmla="val 310451"/>
                </a:avLst>
              </a:prstGeom>
              <a:solidFill>
                <a:srgbClr val="EDF4F7"/>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b="1">
                  <a:solidFill>
                    <a:schemeClr val="bg1"/>
                  </a:solidFill>
                </a:endParaRPr>
              </a:p>
            </p:txBody>
          </p:sp>
          <p:sp>
            <p:nvSpPr>
              <p:cNvPr id="39" name="Parallelogram 38"/>
              <p:cNvSpPr/>
              <p:nvPr/>
            </p:nvSpPr>
            <p:spPr bwMode="auto">
              <a:xfrm>
                <a:off x="1419113" y="867841"/>
                <a:ext cx="6105183" cy="1252728"/>
              </a:xfrm>
              <a:prstGeom prst="parallelogram">
                <a:avLst>
                  <a:gd name="adj" fmla="val 310451"/>
                </a:avLst>
              </a:prstGeom>
              <a:solidFill>
                <a:srgbClr val="EDF4F7"/>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0" name="Parallelogram 8"/>
              <p:cNvSpPr/>
              <p:nvPr/>
            </p:nvSpPr>
            <p:spPr bwMode="auto">
              <a:xfrm>
                <a:off x="3665421" y="1155234"/>
                <a:ext cx="2216076" cy="713825"/>
              </a:xfrm>
              <a:custGeom>
                <a:avLst/>
                <a:gdLst/>
                <a:ahLst/>
                <a:cxnLst/>
                <a:rect l="l" t="t" r="r" b="b"/>
                <a:pathLst>
                  <a:path w="679381" h="218837">
                    <a:moveTo>
                      <a:pt x="339690" y="0"/>
                    </a:moveTo>
                    <a:lnTo>
                      <a:pt x="679381" y="109418"/>
                    </a:lnTo>
                    <a:lnTo>
                      <a:pt x="339690" y="218837"/>
                    </a:lnTo>
                    <a:lnTo>
                      <a:pt x="0" y="109418"/>
                    </a:lnTo>
                    <a:close/>
                  </a:path>
                </a:pathLst>
              </a:custGeom>
              <a:solidFill>
                <a:srgbClr val="EDF4F7"/>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1" name="Parallelogram 8"/>
              <p:cNvSpPr/>
              <p:nvPr/>
            </p:nvSpPr>
            <p:spPr bwMode="auto">
              <a:xfrm>
                <a:off x="3488189" y="1096267"/>
                <a:ext cx="2216076" cy="713825"/>
              </a:xfrm>
              <a:custGeom>
                <a:avLst/>
                <a:gdLst/>
                <a:ahLst/>
                <a:cxnLst/>
                <a:rect l="l" t="t" r="r" b="b"/>
                <a:pathLst>
                  <a:path w="679381" h="218837">
                    <a:moveTo>
                      <a:pt x="339690" y="0"/>
                    </a:moveTo>
                    <a:lnTo>
                      <a:pt x="679381" y="109418"/>
                    </a:lnTo>
                    <a:lnTo>
                      <a:pt x="339690" y="218837"/>
                    </a:lnTo>
                    <a:lnTo>
                      <a:pt x="0" y="109418"/>
                    </a:lnTo>
                    <a:close/>
                  </a:path>
                </a:pathLst>
              </a:custGeom>
              <a:solidFill>
                <a:srgbClr val="F6FAFB"/>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2" name="Rectangle 13"/>
              <p:cNvSpPr/>
              <p:nvPr/>
            </p:nvSpPr>
            <p:spPr bwMode="auto">
              <a:xfrm>
                <a:off x="4769572" y="1510087"/>
                <a:ext cx="3003288" cy="610482"/>
              </a:xfrm>
              <a:custGeom>
                <a:avLst/>
                <a:gdLst/>
                <a:ahLst/>
                <a:cxnLst/>
                <a:rect l="l" t="t" r="r" b="b"/>
                <a:pathLst>
                  <a:path w="920716" h="187155">
                    <a:moveTo>
                      <a:pt x="339690" y="0"/>
                    </a:moveTo>
                    <a:lnTo>
                      <a:pt x="920716" y="187155"/>
                    </a:lnTo>
                    <a:lnTo>
                      <a:pt x="438045" y="187155"/>
                    </a:lnTo>
                    <a:lnTo>
                      <a:pt x="412714" y="187155"/>
                    </a:lnTo>
                    <a:lnTo>
                      <a:pt x="241335" y="187155"/>
                    </a:lnTo>
                    <a:lnTo>
                      <a:pt x="0" y="109418"/>
                    </a:lnTo>
                    <a:close/>
                  </a:path>
                </a:pathLst>
              </a:custGeom>
              <a:solidFill>
                <a:srgbClr val="DDEBE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grpSp>
      </p:grpSp>
      <p:sp>
        <p:nvSpPr>
          <p:cNvPr id="2" name="Title Placeholder 1"/>
          <p:cNvSpPr>
            <a:spLocks noGrp="1"/>
          </p:cNvSpPr>
          <p:nvPr>
            <p:ph type="title"/>
          </p:nvPr>
        </p:nvSpPr>
        <p:spPr>
          <a:xfrm>
            <a:off x="609444" y="304800"/>
            <a:ext cx="10969940" cy="838200"/>
          </a:xfrm>
          <a:prstGeom prst="rect">
            <a:avLst/>
          </a:prstGeom>
        </p:spPr>
        <p:txBody>
          <a:bodyPr vert="horz" lIns="0" tIns="0" rIns="0" bIns="0" rtlCol="0" anchor="b">
            <a:noAutofit/>
          </a:bodyPr>
          <a:lstStyle/>
          <a:p>
            <a:r>
              <a:rPr lang="en-US"/>
              <a:t>Click to edit Master title style</a:t>
            </a:r>
            <a:endParaRPr/>
          </a:p>
        </p:txBody>
      </p:sp>
      <p:sp>
        <p:nvSpPr>
          <p:cNvPr id="3" name="Text Placeholder 2"/>
          <p:cNvSpPr>
            <a:spLocks noGrp="1"/>
          </p:cNvSpPr>
          <p:nvPr>
            <p:ph type="body" idx="1"/>
          </p:nvPr>
        </p:nvSpPr>
        <p:spPr>
          <a:xfrm>
            <a:off x="609441" y="1447800"/>
            <a:ext cx="10969943" cy="449580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4414217" y="6425184"/>
            <a:ext cx="1422030" cy="182880"/>
          </a:xfrm>
          <a:prstGeom prst="rect">
            <a:avLst/>
          </a:prstGeom>
        </p:spPr>
        <p:txBody>
          <a:bodyPr vert="horz" lIns="0" tIns="0" rIns="0" bIns="0" rtlCol="0" anchor="ctr"/>
          <a:lstStyle>
            <a:lvl1pPr algn="l">
              <a:defRPr sz="1000">
                <a:solidFill>
                  <a:schemeClr val="tx1">
                    <a:lumMod val="60000"/>
                    <a:lumOff val="40000"/>
                  </a:schemeClr>
                </a:solidFill>
              </a:defRPr>
            </a:lvl1pPr>
          </a:lstStyle>
          <a:p>
            <a:r>
              <a:rPr lang="en-US"/>
              <a:t>Date</a:t>
            </a:r>
            <a:endParaRPr/>
          </a:p>
        </p:txBody>
      </p:sp>
      <p:sp>
        <p:nvSpPr>
          <p:cNvPr id="5" name="Footer Placeholder 4"/>
          <p:cNvSpPr>
            <a:spLocks noGrp="1"/>
          </p:cNvSpPr>
          <p:nvPr>
            <p:ph type="ftr" sz="quarter" idx="3"/>
          </p:nvPr>
        </p:nvSpPr>
        <p:spPr>
          <a:xfrm>
            <a:off x="1117310" y="6425184"/>
            <a:ext cx="3191102" cy="182880"/>
          </a:xfrm>
          <a:prstGeom prst="rect">
            <a:avLst/>
          </a:prstGeom>
        </p:spPr>
        <p:txBody>
          <a:bodyPr vert="horz" lIns="0" tIns="0" rIns="0" bIns="0" rtlCol="0" anchor="ctr"/>
          <a:lstStyle>
            <a:lvl1pPr algn="l">
              <a:defRPr sz="1000">
                <a:solidFill>
                  <a:schemeClr val="tx1">
                    <a:lumMod val="60000"/>
                    <a:lumOff val="40000"/>
                  </a:schemeClr>
                </a:solidFill>
              </a:defRPr>
            </a:lvl1pPr>
          </a:lstStyle>
          <a:p>
            <a:r>
              <a:t>Copyright © 2015 Symantec Corporation</a:t>
            </a:r>
          </a:p>
        </p:txBody>
      </p:sp>
      <p:sp>
        <p:nvSpPr>
          <p:cNvPr id="6" name="Slide Number Placeholder 5"/>
          <p:cNvSpPr>
            <a:spLocks noGrp="1"/>
          </p:cNvSpPr>
          <p:nvPr>
            <p:ph type="sldNum" sz="quarter" idx="4"/>
          </p:nvPr>
        </p:nvSpPr>
        <p:spPr>
          <a:xfrm>
            <a:off x="609441" y="6425184"/>
            <a:ext cx="406294" cy="182880"/>
          </a:xfrm>
          <a:prstGeom prst="rect">
            <a:avLst/>
          </a:prstGeom>
        </p:spPr>
        <p:txBody>
          <a:bodyPr vert="horz" lIns="0" tIns="0" rIns="0" bIns="0" rtlCol="0" anchor="ctr"/>
          <a:lstStyle>
            <a:lvl1pPr algn="r">
              <a:defRPr sz="1000">
                <a:solidFill>
                  <a:schemeClr val="tx1">
                    <a:lumMod val="60000"/>
                    <a:lumOff val="40000"/>
                  </a:schemeClr>
                </a:solidFill>
              </a:defRPr>
            </a:lvl1pPr>
          </a:lstStyle>
          <a:p>
            <a:pPr algn="l"/>
            <a:fld id="{C1960183-D323-4677-9D78-78D1D39B0029}" type="slidenum">
              <a:rPr/>
              <a:pPr algn="l"/>
              <a:t>‹#›</a:t>
            </a:fld>
            <a:endParaRPr/>
          </a:p>
        </p:txBody>
      </p:sp>
      <p:grpSp>
        <p:nvGrpSpPr>
          <p:cNvPr id="15" name="Group 14"/>
          <p:cNvGrpSpPr/>
          <p:nvPr/>
        </p:nvGrpSpPr>
        <p:grpSpPr>
          <a:xfrm>
            <a:off x="10586684" y="6415777"/>
            <a:ext cx="1019173" cy="201695"/>
            <a:chOff x="10586684" y="6415777"/>
            <a:chExt cx="1019173" cy="201695"/>
          </a:xfrm>
        </p:grpSpPr>
        <p:sp>
          <p:nvSpPr>
            <p:cNvPr id="26" name="Freeform 5"/>
            <p:cNvSpPr>
              <a:spLocks/>
            </p:cNvSpPr>
            <p:nvPr/>
          </p:nvSpPr>
          <p:spPr bwMode="auto">
            <a:xfrm>
              <a:off x="10921593" y="6429152"/>
              <a:ext cx="157022" cy="188320"/>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27" name="Rectangle 6"/>
            <p:cNvSpPr>
              <a:spLocks noChangeArrowheads="1"/>
            </p:cNvSpPr>
            <p:nvPr/>
          </p:nvSpPr>
          <p:spPr bwMode="auto">
            <a:xfrm>
              <a:off x="11099480" y="6429152"/>
              <a:ext cx="27018" cy="183773"/>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28" name="Freeform 7"/>
            <p:cNvSpPr>
              <a:spLocks/>
            </p:cNvSpPr>
            <p:nvPr/>
          </p:nvSpPr>
          <p:spPr bwMode="auto">
            <a:xfrm>
              <a:off x="10586684" y="6429152"/>
              <a:ext cx="163977" cy="183773"/>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29" name="Freeform 8"/>
            <p:cNvSpPr>
              <a:spLocks/>
            </p:cNvSpPr>
            <p:nvPr/>
          </p:nvSpPr>
          <p:spPr bwMode="auto">
            <a:xfrm>
              <a:off x="11262120" y="6429152"/>
              <a:ext cx="163977" cy="183773"/>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0" name="Freeform 9"/>
            <p:cNvSpPr>
              <a:spLocks/>
            </p:cNvSpPr>
            <p:nvPr/>
          </p:nvSpPr>
          <p:spPr bwMode="auto">
            <a:xfrm>
              <a:off x="10761361" y="6429152"/>
              <a:ext cx="131610" cy="183773"/>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1" name="Freeform 10"/>
            <p:cNvSpPr>
              <a:spLocks/>
            </p:cNvSpPr>
            <p:nvPr/>
          </p:nvSpPr>
          <p:spPr bwMode="auto">
            <a:xfrm>
              <a:off x="11149503" y="6429152"/>
              <a:ext cx="132947" cy="183773"/>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2" name="Freeform 11"/>
            <p:cNvSpPr>
              <a:spLocks/>
            </p:cNvSpPr>
            <p:nvPr/>
          </p:nvSpPr>
          <p:spPr bwMode="auto">
            <a:xfrm>
              <a:off x="11429842" y="6429152"/>
              <a:ext cx="150602" cy="183773"/>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3" name="Freeform 12"/>
            <p:cNvSpPr>
              <a:spLocks noEditPoints="1"/>
            </p:cNvSpPr>
            <p:nvPr/>
          </p:nvSpPr>
          <p:spPr bwMode="auto">
            <a:xfrm>
              <a:off x="11580444" y="6415777"/>
              <a:ext cx="25413" cy="13375"/>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34073047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51" r:id="rId5"/>
    <p:sldLayoutId id="2147483650" r:id="rId6"/>
    <p:sldLayoutId id="2147483663" r:id="rId7"/>
    <p:sldLayoutId id="2147483654" r:id="rId8"/>
    <p:sldLayoutId id="2147483664" r:id="rId9"/>
    <p:sldLayoutId id="2147483655" r:id="rId10"/>
    <p:sldLayoutId id="2147483652" r:id="rId11"/>
    <p:sldLayoutId id="2147483653" r:id="rId12"/>
    <p:sldLayoutId id="2147483656" r:id="rId13"/>
    <p:sldLayoutId id="2147483657" r:id="rId14"/>
    <p:sldLayoutId id="2147483665" r:id="rId15"/>
    <p:sldLayoutId id="2147483666" r:id="rId16"/>
    <p:sldLayoutId id="2147483667" r:id="rId17"/>
    <p:sldLayoutId id="2147483668" r:id="rId18"/>
    <p:sldLayoutId id="2147483669" r:id="rId19"/>
    <p:sldLayoutId id="2147483658" r:id="rId20"/>
    <p:sldLayoutId id="2147483659"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Oracle RAC and Docker: The Why and How</a:t>
            </a:r>
          </a:p>
        </p:txBody>
      </p:sp>
      <p:sp>
        <p:nvSpPr>
          <p:cNvPr id="3" name="Subtitle 2"/>
          <p:cNvSpPr>
            <a:spLocks noGrp="1"/>
          </p:cNvSpPr>
          <p:nvPr>
            <p:ph type="subTitle" idx="1"/>
          </p:nvPr>
        </p:nvSpPr>
        <p:spPr/>
        <p:txBody>
          <a:bodyPr/>
          <a:lstStyle/>
          <a:p>
            <a:r>
              <a:rPr lang="en-US" dirty="0"/>
              <a:t>Seth Miller</a:t>
            </a:r>
          </a:p>
        </p:txBody>
      </p:sp>
      <p:sp>
        <p:nvSpPr>
          <p:cNvPr id="4" name="Text Placeholder 3"/>
          <p:cNvSpPr>
            <a:spLocks noGrp="1"/>
          </p:cNvSpPr>
          <p:nvPr>
            <p:ph type="body" sz="quarter" idx="10"/>
          </p:nvPr>
        </p:nvSpPr>
        <p:spPr/>
        <p:txBody>
          <a:bodyPr/>
          <a:lstStyle/>
          <a:p>
            <a:r>
              <a:rPr lang="en-US" dirty="0"/>
              <a:t>Senior Principal Software Engineer</a:t>
            </a:r>
          </a:p>
        </p:txBody>
      </p:sp>
    </p:spTree>
    <p:extLst>
      <p:ext uri="{BB962C8B-B14F-4D97-AF65-F5344CB8AC3E}">
        <p14:creationId xmlns:p14="http://schemas.microsoft.com/office/powerpoint/2010/main" val="293253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Containers?</a:t>
            </a:r>
          </a:p>
        </p:txBody>
      </p:sp>
      <p:sp>
        <p:nvSpPr>
          <p:cNvPr id="3" name="Content Placeholder 2"/>
          <p:cNvSpPr>
            <a:spLocks noGrp="1"/>
          </p:cNvSpPr>
          <p:nvPr>
            <p:ph idx="1"/>
          </p:nvPr>
        </p:nvSpPr>
        <p:spPr/>
        <p:txBody>
          <a:bodyPr/>
          <a:lstStyle/>
          <a:p>
            <a:r>
              <a:rPr lang="en-US" dirty="0"/>
              <a:t>Containers are not VMs</a:t>
            </a:r>
          </a:p>
          <a:p>
            <a:r>
              <a:rPr lang="en-US" dirty="0">
                <a:solidFill>
                  <a:schemeClr val="bg2"/>
                </a:solidFill>
              </a:rPr>
              <a:t>User space</a:t>
            </a:r>
          </a:p>
          <a:p>
            <a:pPr lvl="1"/>
            <a:r>
              <a:rPr lang="en-US" dirty="0">
                <a:solidFill>
                  <a:schemeClr val="bg2"/>
                </a:solidFill>
              </a:rPr>
              <a:t>Host kernel</a:t>
            </a:r>
          </a:p>
          <a:p>
            <a:pPr lvl="1"/>
            <a:r>
              <a:rPr lang="en-US" dirty="0">
                <a:solidFill>
                  <a:schemeClr val="bg2"/>
                </a:solidFill>
              </a:rPr>
              <a:t>Linux capabilities — capabilities(7)</a:t>
            </a:r>
          </a:p>
          <a:p>
            <a:pPr lvl="2"/>
            <a:r>
              <a:rPr lang="en-US" dirty="0">
                <a:solidFill>
                  <a:schemeClr val="bg2"/>
                </a:solidFill>
              </a:rPr>
              <a:t>CHOWN, DAC_OVERRIDE, FSETID, FOWNER, MKNOD, NET_RAW, SETGID, SETUID, SETFCAP, SETPCAP, NET_BIND_SERVICE, SYS_CHROOT, KILL, AUDIT_WRITE</a:t>
            </a:r>
          </a:p>
          <a:p>
            <a:r>
              <a:rPr lang="en-US" dirty="0">
                <a:solidFill>
                  <a:schemeClr val="bg2"/>
                </a:solidFill>
              </a:rPr>
              <a:t>Networking</a:t>
            </a:r>
          </a:p>
          <a:p>
            <a:pPr lvl="1"/>
            <a:r>
              <a:rPr lang="en-US" dirty="0">
                <a:solidFill>
                  <a:schemeClr val="bg2"/>
                </a:solidFill>
              </a:rPr>
              <a:t>Virtual network adapters</a:t>
            </a:r>
          </a:p>
          <a:p>
            <a:r>
              <a:rPr lang="en-US" dirty="0">
                <a:solidFill>
                  <a:schemeClr val="bg2"/>
                </a:solidFill>
              </a:rPr>
              <a:t>Storage</a:t>
            </a:r>
          </a:p>
          <a:p>
            <a:pPr lvl="1"/>
            <a:r>
              <a:rPr lang="en-US" dirty="0">
                <a:solidFill>
                  <a:schemeClr val="bg2"/>
                </a:solidFill>
              </a:rPr>
              <a:t>Images</a:t>
            </a:r>
          </a:p>
          <a:p>
            <a:pPr lvl="1"/>
            <a:r>
              <a:rPr lang="en-US" dirty="0">
                <a:solidFill>
                  <a:schemeClr val="bg2"/>
                </a:solidFill>
              </a:rPr>
              <a:t>Containers</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10</a:t>
            </a:fld>
            <a:endParaRPr lang="en-US" dirty="0"/>
          </a:p>
        </p:txBody>
      </p:sp>
    </p:spTree>
    <p:extLst>
      <p:ext uri="{BB962C8B-B14F-4D97-AF65-F5344CB8AC3E}">
        <p14:creationId xmlns:p14="http://schemas.microsoft.com/office/powerpoint/2010/main" val="138482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vs VMs</a:t>
            </a:r>
          </a:p>
        </p:txBody>
      </p:sp>
      <p:sp>
        <p:nvSpPr>
          <p:cNvPr id="5" name="Slide Number Placeholder 4"/>
          <p:cNvSpPr>
            <a:spLocks noGrp="1"/>
          </p:cNvSpPr>
          <p:nvPr>
            <p:ph type="sldNum" sz="quarter" idx="12"/>
          </p:nvPr>
        </p:nvSpPr>
        <p:spPr/>
        <p:txBody>
          <a:bodyPr/>
          <a:lstStyle/>
          <a:p>
            <a:fld id="{C1960183-D323-4677-9D78-78D1D39B0029}" type="slidenum">
              <a:rPr lang="en-US" smtClean="0"/>
              <a:pPr/>
              <a:t>11</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grpSp>
        <p:nvGrpSpPr>
          <p:cNvPr id="7" name="Group 6"/>
          <p:cNvGrpSpPr/>
          <p:nvPr/>
        </p:nvGrpSpPr>
        <p:grpSpPr>
          <a:xfrm>
            <a:off x="1536192" y="1234439"/>
            <a:ext cx="9116444" cy="4818889"/>
            <a:chOff x="1536192" y="1234439"/>
            <a:chExt cx="9116444" cy="4818889"/>
          </a:xfrm>
        </p:grpSpPr>
        <p:pic>
          <p:nvPicPr>
            <p:cNvPr id="1026" name="Picture 2" descr="http://solidfire.wpengine.com/wp-content/uploads/2016/03/Screen_Shot_2016-03-11_at_9.14.20_PM1.png"/>
            <p:cNvPicPr>
              <a:picLocks noChangeAspect="1" noChangeArrowheads="1"/>
            </p:cNvPicPr>
            <p:nvPr/>
          </p:nvPicPr>
          <p:blipFill rotWithShape="1">
            <a:blip r:embed="rId3">
              <a:extLst>
                <a:ext uri="{28A0092B-C50C-407E-A947-70E740481C1C}">
                  <a14:useLocalDpi xmlns:a14="http://schemas.microsoft.com/office/drawing/2010/main" val="0"/>
                </a:ext>
              </a:extLst>
            </a:blip>
            <a:srcRect l="790" t="2585" r="51826" b="2405"/>
            <a:stretch/>
          </p:blipFill>
          <p:spPr bwMode="auto">
            <a:xfrm>
              <a:off x="1536192" y="1234439"/>
              <a:ext cx="4389120" cy="48188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olidfire.wpengine.com/wp-content/uploads/2016/03/Screen_Shot_2016-03-11_at_9.14.20_PM1.png"/>
            <p:cNvPicPr>
              <a:picLocks noChangeAspect="1" noChangeArrowheads="1"/>
            </p:cNvPicPr>
            <p:nvPr/>
          </p:nvPicPr>
          <p:blipFill rotWithShape="1">
            <a:blip r:embed="rId3">
              <a:extLst>
                <a:ext uri="{28A0092B-C50C-407E-A947-70E740481C1C}">
                  <a14:useLocalDpi xmlns:a14="http://schemas.microsoft.com/office/drawing/2010/main" val="0"/>
                </a:ext>
              </a:extLst>
            </a:blip>
            <a:srcRect l="51268" t="35097" r="953" b="2705"/>
            <a:stretch/>
          </p:blipFill>
          <p:spPr bwMode="auto">
            <a:xfrm>
              <a:off x="6226940" y="2898648"/>
              <a:ext cx="4425696" cy="31546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903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Containers?</a:t>
            </a:r>
          </a:p>
        </p:txBody>
      </p:sp>
      <p:sp>
        <p:nvSpPr>
          <p:cNvPr id="3" name="Content Placeholder 2"/>
          <p:cNvSpPr>
            <a:spLocks noGrp="1"/>
          </p:cNvSpPr>
          <p:nvPr>
            <p:ph idx="1"/>
          </p:nvPr>
        </p:nvSpPr>
        <p:spPr/>
        <p:txBody>
          <a:bodyPr/>
          <a:lstStyle/>
          <a:p>
            <a:r>
              <a:rPr lang="en-US" dirty="0">
                <a:solidFill>
                  <a:schemeClr val="bg2"/>
                </a:solidFill>
              </a:rPr>
              <a:t>Containers are not VMs</a:t>
            </a:r>
          </a:p>
          <a:p>
            <a:r>
              <a:rPr lang="en-US" dirty="0"/>
              <a:t>User space</a:t>
            </a:r>
          </a:p>
          <a:p>
            <a:pPr lvl="1"/>
            <a:r>
              <a:rPr lang="en-US" dirty="0"/>
              <a:t>Host kernel</a:t>
            </a:r>
          </a:p>
          <a:p>
            <a:pPr lvl="1"/>
            <a:r>
              <a:rPr lang="en-US" dirty="0"/>
              <a:t>Linux capabilities — capabilities(7)</a:t>
            </a:r>
          </a:p>
          <a:p>
            <a:pPr lvl="2"/>
            <a:r>
              <a:rPr lang="en-US" dirty="0"/>
              <a:t>CHOWN, DAC_OVERRIDE, FSETID, FOWNER, MKNOD, NET_RAW, SETGID, SETUID, SETFCAP, SETPCAP, NET_BIND_SERVICE, SYS_CHROOT, KILL, AUDIT_WRITE</a:t>
            </a:r>
          </a:p>
          <a:p>
            <a:r>
              <a:rPr lang="en-US" dirty="0">
                <a:solidFill>
                  <a:schemeClr val="bg2"/>
                </a:solidFill>
              </a:rPr>
              <a:t>Networking</a:t>
            </a:r>
          </a:p>
          <a:p>
            <a:pPr lvl="1"/>
            <a:r>
              <a:rPr lang="en-US" dirty="0">
                <a:solidFill>
                  <a:schemeClr val="bg2"/>
                </a:solidFill>
              </a:rPr>
              <a:t>Virtual network adapters</a:t>
            </a:r>
          </a:p>
          <a:p>
            <a:r>
              <a:rPr lang="en-US" dirty="0">
                <a:solidFill>
                  <a:schemeClr val="bg2"/>
                </a:solidFill>
              </a:rPr>
              <a:t>Storage</a:t>
            </a:r>
          </a:p>
          <a:p>
            <a:pPr lvl="1"/>
            <a:r>
              <a:rPr lang="en-US" dirty="0">
                <a:solidFill>
                  <a:schemeClr val="bg2"/>
                </a:solidFill>
              </a:rPr>
              <a:t>Images</a:t>
            </a:r>
          </a:p>
          <a:p>
            <a:pPr lvl="1"/>
            <a:r>
              <a:rPr lang="en-US" dirty="0">
                <a:solidFill>
                  <a:schemeClr val="bg2"/>
                </a:solidFill>
              </a:rPr>
              <a:t>Containers</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12</a:t>
            </a:fld>
            <a:endParaRPr lang="en-US" dirty="0"/>
          </a:p>
        </p:txBody>
      </p:sp>
    </p:spTree>
    <p:extLst>
      <p:ext uri="{BB962C8B-B14F-4D97-AF65-F5344CB8AC3E}">
        <p14:creationId xmlns:p14="http://schemas.microsoft.com/office/powerpoint/2010/main" val="59125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Process Capabilities</a:t>
            </a:r>
          </a:p>
        </p:txBody>
      </p:sp>
      <p:sp>
        <p:nvSpPr>
          <p:cNvPr id="5" name="Slide Number Placeholder 4"/>
          <p:cNvSpPr>
            <a:spLocks noGrp="1"/>
          </p:cNvSpPr>
          <p:nvPr>
            <p:ph type="sldNum" sz="quarter" idx="12"/>
          </p:nvPr>
        </p:nvSpPr>
        <p:spPr/>
        <p:txBody>
          <a:bodyPr/>
          <a:lstStyle/>
          <a:p>
            <a:fld id="{C1960183-D323-4677-9D78-78D1D39B0029}" type="slidenum">
              <a:rPr lang="en-US" smtClean="0"/>
              <a:pPr/>
              <a:t>13</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8" name="Rectangle 7"/>
          <p:cNvSpPr/>
          <p:nvPr/>
        </p:nvSpPr>
        <p:spPr>
          <a:xfrm>
            <a:off x="372534" y="1270000"/>
            <a:ext cx="10896600" cy="4401205"/>
          </a:xfrm>
          <a:prstGeom prst="rect">
            <a:avLst/>
          </a:prstGeom>
        </p:spPr>
        <p:txBody>
          <a:bodyPr wrap="square">
            <a:spAutoFit/>
          </a:bodyPr>
          <a:lstStyle/>
          <a:p>
            <a:pPr marL="4114800" indent="-4114800"/>
            <a:r>
              <a:rPr lang="en-US" sz="1400" b="1" dirty="0" err="1">
                <a:latin typeface="Consolas" panose="020B0609020204030204" pitchFamily="49" charset="0"/>
                <a:cs typeface="Consolas" panose="020B0609020204030204" pitchFamily="49" charset="0"/>
              </a:rPr>
              <a:t>ppid</a:t>
            </a:r>
            <a:r>
              <a:rPr lang="en-US" sz="1400" b="1" dirty="0">
                <a:latin typeface="Consolas" panose="020B0609020204030204" pitchFamily="49" charset="0"/>
                <a:cs typeface="Consolas" panose="020B0609020204030204" pitchFamily="49" charset="0"/>
              </a:rPr>
              <a:t>  </a:t>
            </a:r>
            <a:r>
              <a:rPr lang="en-US" sz="1400" b="1" dirty="0" err="1">
                <a:latin typeface="Consolas" panose="020B0609020204030204" pitchFamily="49" charset="0"/>
                <a:cs typeface="Consolas" panose="020B0609020204030204" pitchFamily="49" charset="0"/>
              </a:rPr>
              <a:t>pid</a:t>
            </a:r>
            <a:r>
              <a:rPr lang="en-US" sz="1400" b="1" dirty="0">
                <a:latin typeface="Consolas" panose="020B0609020204030204" pitchFamily="49" charset="0"/>
                <a:cs typeface="Consolas" panose="020B0609020204030204" pitchFamily="49" charset="0"/>
              </a:rPr>
              <a:t>   name        command           capabilities</a:t>
            </a:r>
          </a:p>
          <a:p>
            <a:pPr marL="4114800" indent="-4114800"/>
            <a:r>
              <a:rPr lang="en-US" sz="1400" dirty="0">
                <a:latin typeface="Consolas" panose="020B0609020204030204" pitchFamily="49" charset="0"/>
                <a:cs typeface="Consolas" panose="020B0609020204030204" pitchFamily="49" charset="0"/>
              </a:rPr>
              <a:t>10392 5957  root        </a:t>
            </a:r>
            <a:r>
              <a:rPr lang="en-US" sz="1400" dirty="0" err="1">
                <a:latin typeface="Consolas" panose="020B0609020204030204" pitchFamily="49" charset="0"/>
                <a:cs typeface="Consolas" panose="020B0609020204030204" pitchFamily="49" charset="0"/>
              </a:rPr>
              <a:t>systemd</a:t>
            </a:r>
            <a:r>
              <a:rPr lang="en-US" sz="1400" dirty="0">
                <a:latin typeface="Consolas" panose="020B0609020204030204" pitchFamily="49" charset="0"/>
                <a:cs typeface="Consolas" panose="020B0609020204030204" pitchFamily="49" charset="0"/>
              </a:rPr>
              <a:t>           full</a:t>
            </a:r>
          </a:p>
          <a:p>
            <a:pPr marL="4114800" indent="-4114800"/>
            <a:r>
              <a:rPr lang="en-US" sz="1400" dirty="0">
                <a:latin typeface="Consolas" panose="020B0609020204030204" pitchFamily="49" charset="0"/>
                <a:cs typeface="Consolas" panose="020B0609020204030204" pitchFamily="49" charset="0"/>
              </a:rPr>
              <a:t>5957  815   root        </a:t>
            </a:r>
            <a:r>
              <a:rPr lang="en-US" sz="1400" dirty="0" err="1">
                <a:latin typeface="Consolas" panose="020B0609020204030204" pitchFamily="49" charset="0"/>
                <a:cs typeface="Consolas" panose="020B0609020204030204" pitchFamily="49" charset="0"/>
              </a:rPr>
              <a:t>init.tfa</a:t>
            </a:r>
            <a:r>
              <a:rPr lang="en-US" sz="1400" dirty="0">
                <a:latin typeface="Consolas" panose="020B0609020204030204" pitchFamily="49" charset="0"/>
                <a:cs typeface="Consolas" panose="020B0609020204030204" pitchFamily="49" charset="0"/>
              </a:rPr>
              <a:t>          full</a:t>
            </a:r>
          </a:p>
          <a:p>
            <a:pPr marL="4114800" indent="-4114800"/>
            <a:r>
              <a:rPr lang="en-US" sz="1400" dirty="0">
                <a:latin typeface="Consolas" panose="020B0609020204030204" pitchFamily="49" charset="0"/>
                <a:cs typeface="Consolas" panose="020B0609020204030204" pitchFamily="49" charset="0"/>
              </a:rPr>
              <a:t>5957  5206  root        </a:t>
            </a:r>
            <a:r>
              <a:rPr lang="en-US" sz="1400" dirty="0" err="1">
                <a:latin typeface="Consolas" panose="020B0609020204030204" pitchFamily="49" charset="0"/>
                <a:cs typeface="Consolas" panose="020B0609020204030204" pitchFamily="49" charset="0"/>
              </a:rPr>
              <a:t>init.ohasd</a:t>
            </a:r>
            <a:r>
              <a:rPr lang="en-US" sz="1400" dirty="0">
                <a:latin typeface="Consolas" panose="020B0609020204030204" pitchFamily="49" charset="0"/>
                <a:cs typeface="Consolas" panose="020B0609020204030204" pitchFamily="49" charset="0"/>
              </a:rPr>
              <a:t>        full</a:t>
            </a:r>
          </a:p>
          <a:p>
            <a:pPr marL="4114800" indent="-4114800"/>
            <a:r>
              <a:rPr lang="en-US" sz="1400" dirty="0">
                <a:latin typeface="Consolas" panose="020B0609020204030204" pitchFamily="49" charset="0"/>
                <a:cs typeface="Consolas" panose="020B0609020204030204" pitchFamily="49" charset="0"/>
              </a:rPr>
              <a:t>5957  5997  root        </a:t>
            </a:r>
            <a:r>
              <a:rPr lang="en-US" sz="1400" dirty="0" err="1">
                <a:latin typeface="Consolas" panose="020B0609020204030204" pitchFamily="49" charset="0"/>
                <a:cs typeface="Consolas" panose="020B0609020204030204" pitchFamily="49" charset="0"/>
              </a:rPr>
              <a:t>systemd</a:t>
            </a:r>
            <a:r>
              <a:rPr lang="en-US" sz="1400" dirty="0">
                <a:latin typeface="Consolas" panose="020B0609020204030204" pitchFamily="49" charset="0"/>
                <a:cs typeface="Consolas" panose="020B0609020204030204" pitchFamily="49" charset="0"/>
              </a:rPr>
              <a:t>-journal   </a:t>
            </a:r>
            <a:r>
              <a:rPr lang="en-US" sz="1400" dirty="0" err="1">
                <a:latin typeface="Consolas" panose="020B0609020204030204" pitchFamily="49" charset="0"/>
                <a:cs typeface="Consolas" panose="020B0609020204030204" pitchFamily="49" charset="0"/>
              </a:rPr>
              <a:t>chown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dac_override</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dac_read_search</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fowner</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setgid</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setuid</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sys_ptrace</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sys_admin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audit_control</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mac_override</a:t>
            </a:r>
            <a:r>
              <a:rPr lang="en-US" sz="1400" dirty="0">
                <a:latin typeface="Consolas" panose="020B0609020204030204" pitchFamily="49" charset="0"/>
                <a:cs typeface="Consolas" panose="020B0609020204030204" pitchFamily="49" charset="0"/>
              </a:rPr>
              <a:t>, syslog, </a:t>
            </a:r>
            <a:r>
              <a:rPr lang="en-US" sz="1400" dirty="0" err="1">
                <a:latin typeface="Consolas" panose="020B0609020204030204" pitchFamily="49" charset="0"/>
                <a:cs typeface="Consolas" panose="020B0609020204030204" pitchFamily="49" charset="0"/>
              </a:rPr>
              <a:t>wake_alarm</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block_suspend</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audit_read</a:t>
            </a:r>
            <a:endParaRPr lang="en-US" sz="1400" dirty="0">
              <a:latin typeface="Consolas" panose="020B0609020204030204" pitchFamily="49" charset="0"/>
              <a:cs typeface="Consolas" panose="020B0609020204030204" pitchFamily="49" charset="0"/>
            </a:endParaRPr>
          </a:p>
          <a:p>
            <a:pPr marL="4114800" indent="-4114800"/>
            <a:r>
              <a:rPr lang="en-US" sz="1400" dirty="0">
                <a:latin typeface="Consolas" panose="020B0609020204030204" pitchFamily="49" charset="0"/>
                <a:cs typeface="Consolas" panose="020B0609020204030204" pitchFamily="49" charset="0"/>
              </a:rPr>
              <a:t>5957  6042  root        </a:t>
            </a:r>
            <a:r>
              <a:rPr lang="en-US" sz="1400" dirty="0" err="1">
                <a:latin typeface="Consolas" panose="020B0609020204030204" pitchFamily="49" charset="0"/>
                <a:cs typeface="Consolas" panose="020B0609020204030204" pitchFamily="49" charset="0"/>
              </a:rPr>
              <a:t>systemd-udevd</a:t>
            </a:r>
            <a:r>
              <a:rPr lang="en-US" sz="1400" dirty="0">
                <a:latin typeface="Consolas" panose="020B0609020204030204" pitchFamily="49" charset="0"/>
                <a:cs typeface="Consolas" panose="020B0609020204030204" pitchFamily="49" charset="0"/>
              </a:rPr>
              <a:t>     full</a:t>
            </a:r>
          </a:p>
          <a:p>
            <a:pPr marL="4114800" indent="-4114800"/>
            <a:r>
              <a:rPr lang="en-US" sz="1400" dirty="0">
                <a:latin typeface="Consolas" panose="020B0609020204030204" pitchFamily="49" charset="0"/>
                <a:cs typeface="Consolas" panose="020B0609020204030204" pitchFamily="49" charset="0"/>
              </a:rPr>
              <a:t>5957  6110  root        </a:t>
            </a:r>
            <a:r>
              <a:rPr lang="en-US" sz="1400" dirty="0" err="1">
                <a:latin typeface="Consolas" panose="020B0609020204030204" pitchFamily="49" charset="0"/>
                <a:cs typeface="Consolas" panose="020B0609020204030204" pitchFamily="49" charset="0"/>
              </a:rPr>
              <a:t>smartd</a:t>
            </a:r>
            <a:r>
              <a:rPr lang="en-US" sz="1400" dirty="0">
                <a:latin typeface="Consolas" panose="020B0609020204030204" pitchFamily="49" charset="0"/>
                <a:cs typeface="Consolas" panose="020B0609020204030204" pitchFamily="49" charset="0"/>
              </a:rPr>
              <a:t>            full</a:t>
            </a:r>
          </a:p>
          <a:p>
            <a:pPr marL="4114800" indent="-4114800"/>
            <a:r>
              <a:rPr lang="en-US" sz="1400" dirty="0">
                <a:latin typeface="Consolas" panose="020B0609020204030204" pitchFamily="49" charset="0"/>
                <a:cs typeface="Consolas" panose="020B0609020204030204" pitchFamily="49" charset="0"/>
              </a:rPr>
              <a:t>5957  6111  81          </a:t>
            </a:r>
            <a:r>
              <a:rPr lang="en-US" sz="1400" dirty="0" err="1">
                <a:latin typeface="Consolas" panose="020B0609020204030204" pitchFamily="49" charset="0"/>
                <a:cs typeface="Consolas" panose="020B0609020204030204" pitchFamily="49" charset="0"/>
              </a:rPr>
              <a:t>dbus</a:t>
            </a:r>
            <a:r>
              <a:rPr lang="en-US" sz="1400" dirty="0">
                <a:latin typeface="Consolas" panose="020B0609020204030204" pitchFamily="49" charset="0"/>
                <a:cs typeface="Consolas" panose="020B0609020204030204" pitchFamily="49" charset="0"/>
              </a:rPr>
              <a:t>-daemon       </a:t>
            </a:r>
            <a:r>
              <a:rPr lang="en-US" sz="1400" dirty="0" err="1">
                <a:latin typeface="Consolas" panose="020B0609020204030204" pitchFamily="49" charset="0"/>
                <a:cs typeface="Consolas" panose="020B0609020204030204" pitchFamily="49" charset="0"/>
              </a:rPr>
              <a:t>audit_write</a:t>
            </a:r>
            <a:r>
              <a:rPr lang="en-US" sz="1400" dirty="0">
                <a:latin typeface="Consolas" panose="020B0609020204030204" pitchFamily="49" charset="0"/>
                <a:cs typeface="Consolas" panose="020B0609020204030204" pitchFamily="49" charset="0"/>
              </a:rPr>
              <a:t> +</a:t>
            </a:r>
          </a:p>
          <a:p>
            <a:pPr marL="4114800" indent="-4114800"/>
            <a:r>
              <a:rPr lang="en-US" sz="1400" dirty="0">
                <a:latin typeface="Consolas" panose="020B0609020204030204" pitchFamily="49" charset="0"/>
                <a:cs typeface="Consolas" panose="020B0609020204030204" pitchFamily="49" charset="0"/>
              </a:rPr>
              <a:t>5957  6138  root        </a:t>
            </a:r>
            <a:r>
              <a:rPr lang="en-US" sz="1400" dirty="0" err="1">
                <a:latin typeface="Consolas" panose="020B0609020204030204" pitchFamily="49" charset="0"/>
                <a:cs typeface="Consolas" panose="020B0609020204030204" pitchFamily="49" charset="0"/>
              </a:rPr>
              <a:t>rsyslogd</a:t>
            </a:r>
            <a:r>
              <a:rPr lang="en-US" sz="1400" dirty="0">
                <a:latin typeface="Consolas" panose="020B0609020204030204" pitchFamily="49" charset="0"/>
                <a:cs typeface="Consolas" panose="020B0609020204030204" pitchFamily="49" charset="0"/>
              </a:rPr>
              <a:t>          full</a:t>
            </a:r>
          </a:p>
          <a:p>
            <a:pPr marL="4114800" indent="-4114800"/>
            <a:r>
              <a:rPr lang="en-US" sz="1400" dirty="0">
                <a:latin typeface="Consolas" panose="020B0609020204030204" pitchFamily="49" charset="0"/>
                <a:cs typeface="Consolas" panose="020B0609020204030204" pitchFamily="49" charset="0"/>
              </a:rPr>
              <a:t>5957  6140  root        </a:t>
            </a:r>
            <a:r>
              <a:rPr lang="en-US" sz="1400" dirty="0" err="1">
                <a:latin typeface="Consolas" panose="020B0609020204030204" pitchFamily="49" charset="0"/>
                <a:cs typeface="Consolas" panose="020B0609020204030204" pitchFamily="49" charset="0"/>
              </a:rPr>
              <a:t>systemd-logind</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chown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dac_override</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dac_read_search</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fowner</a:t>
            </a:r>
            <a:r>
              <a:rPr lang="en-US" sz="1400" dirty="0">
                <a:latin typeface="Consolas" panose="020B0609020204030204" pitchFamily="49" charset="0"/>
                <a:cs typeface="Consolas" panose="020B0609020204030204" pitchFamily="49" charset="0"/>
              </a:rPr>
              <a:t>, kill, </a:t>
            </a:r>
            <a:r>
              <a:rPr lang="en-US" sz="1400" dirty="0" err="1">
                <a:latin typeface="Consolas" panose="020B0609020204030204" pitchFamily="49" charset="0"/>
                <a:cs typeface="Consolas" panose="020B0609020204030204" pitchFamily="49" charset="0"/>
              </a:rPr>
              <a:t>sys_admin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sys_tty_config</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audit_control</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mac_admin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wake_alarm</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block_suspend</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audit_read</a:t>
            </a:r>
            <a:endParaRPr lang="en-US" sz="1400" dirty="0">
              <a:latin typeface="Consolas" panose="020B0609020204030204" pitchFamily="49" charset="0"/>
              <a:cs typeface="Consolas" panose="020B0609020204030204" pitchFamily="49" charset="0"/>
            </a:endParaRPr>
          </a:p>
          <a:p>
            <a:pPr marL="4114800" indent="-4114800"/>
            <a:r>
              <a:rPr lang="en-US" sz="1400" dirty="0">
                <a:latin typeface="Consolas" panose="020B0609020204030204" pitchFamily="49" charset="0"/>
                <a:cs typeface="Consolas" panose="020B0609020204030204" pitchFamily="49" charset="0"/>
              </a:rPr>
              <a:t>5957  6159  root        </a:t>
            </a:r>
            <a:r>
              <a:rPr lang="en-US" sz="1400" dirty="0" err="1">
                <a:latin typeface="Consolas" panose="020B0609020204030204" pitchFamily="49" charset="0"/>
                <a:cs typeface="Consolas" panose="020B0609020204030204" pitchFamily="49" charset="0"/>
              </a:rPr>
              <a:t>gssproxy</a:t>
            </a:r>
            <a:r>
              <a:rPr lang="en-US" sz="1400" dirty="0">
                <a:latin typeface="Consolas" panose="020B0609020204030204" pitchFamily="49" charset="0"/>
                <a:cs typeface="Consolas" panose="020B0609020204030204" pitchFamily="49" charset="0"/>
              </a:rPr>
              <a:t>          full</a:t>
            </a:r>
          </a:p>
          <a:p>
            <a:pPr marL="4114800" indent="-4114800"/>
            <a:r>
              <a:rPr lang="en-US" sz="1400" dirty="0">
                <a:latin typeface="Consolas" panose="020B0609020204030204" pitchFamily="49" charset="0"/>
                <a:cs typeface="Consolas" panose="020B0609020204030204" pitchFamily="49" charset="0"/>
              </a:rPr>
              <a:t>5957  6265  root        </a:t>
            </a:r>
            <a:r>
              <a:rPr lang="en-US" sz="1400" dirty="0" err="1">
                <a:latin typeface="Consolas" panose="020B0609020204030204" pitchFamily="49" charset="0"/>
                <a:cs typeface="Consolas" panose="020B0609020204030204" pitchFamily="49" charset="0"/>
              </a:rPr>
              <a:t>sshd</a:t>
            </a:r>
            <a:r>
              <a:rPr lang="en-US" sz="1400" dirty="0">
                <a:latin typeface="Consolas" panose="020B0609020204030204" pitchFamily="49" charset="0"/>
                <a:cs typeface="Consolas" panose="020B0609020204030204" pitchFamily="49" charset="0"/>
              </a:rPr>
              <a:t>              full</a:t>
            </a:r>
          </a:p>
          <a:p>
            <a:pPr marL="4114800" indent="-4114800"/>
            <a:r>
              <a:rPr lang="en-US" sz="1400" dirty="0">
                <a:latin typeface="Consolas" panose="020B0609020204030204" pitchFamily="49" charset="0"/>
                <a:cs typeface="Consolas" panose="020B0609020204030204" pitchFamily="49" charset="0"/>
              </a:rPr>
              <a:t>5957  6276  root        </a:t>
            </a:r>
            <a:r>
              <a:rPr lang="en-US" sz="1400" dirty="0" err="1">
                <a:latin typeface="Consolas" panose="020B0609020204030204" pitchFamily="49" charset="0"/>
                <a:cs typeface="Consolas" panose="020B0609020204030204" pitchFamily="49" charset="0"/>
              </a:rPr>
              <a:t>crond</a:t>
            </a:r>
            <a:r>
              <a:rPr lang="en-US" sz="1400" dirty="0">
                <a:latin typeface="Consolas" panose="020B0609020204030204" pitchFamily="49" charset="0"/>
                <a:cs typeface="Consolas" panose="020B0609020204030204" pitchFamily="49" charset="0"/>
              </a:rPr>
              <a:t>             full</a:t>
            </a:r>
          </a:p>
          <a:p>
            <a:pPr marL="4114800" indent="-4114800"/>
            <a:r>
              <a:rPr lang="en-US" sz="1400" dirty="0">
                <a:latin typeface="Consolas" panose="020B0609020204030204" pitchFamily="49" charset="0"/>
                <a:cs typeface="Consolas" panose="020B0609020204030204" pitchFamily="49" charset="0"/>
              </a:rPr>
              <a:t>5957  6323  root        </a:t>
            </a:r>
            <a:r>
              <a:rPr lang="en-US" sz="1400" dirty="0" err="1">
                <a:latin typeface="Consolas" panose="020B0609020204030204" pitchFamily="49" charset="0"/>
                <a:cs typeface="Consolas" panose="020B0609020204030204" pitchFamily="49" charset="0"/>
              </a:rPr>
              <a:t>rhnsd</a:t>
            </a:r>
            <a:r>
              <a:rPr lang="en-US" sz="1400" dirty="0">
                <a:latin typeface="Consolas" panose="020B0609020204030204" pitchFamily="49" charset="0"/>
                <a:cs typeface="Consolas" panose="020B0609020204030204" pitchFamily="49" charset="0"/>
              </a:rPr>
              <a:t>             full</a:t>
            </a:r>
          </a:p>
          <a:p>
            <a:pPr marL="4114800" indent="-4114800"/>
            <a:r>
              <a:rPr lang="en-US" sz="1400" dirty="0">
                <a:latin typeface="Consolas" panose="020B0609020204030204" pitchFamily="49" charset="0"/>
                <a:cs typeface="Consolas" panose="020B0609020204030204" pitchFamily="49" charset="0"/>
              </a:rPr>
              <a:t>5957  6392  root        </a:t>
            </a:r>
            <a:r>
              <a:rPr lang="en-US" sz="1400" dirty="0" err="1">
                <a:latin typeface="Consolas" panose="020B0609020204030204" pitchFamily="49" charset="0"/>
                <a:cs typeface="Consolas" panose="020B0609020204030204" pitchFamily="49" charset="0"/>
              </a:rPr>
              <a:t>ohasd.bin</a:t>
            </a:r>
            <a:r>
              <a:rPr lang="en-US" sz="1400" dirty="0">
                <a:latin typeface="Consolas" panose="020B0609020204030204" pitchFamily="49" charset="0"/>
                <a:cs typeface="Consolas" panose="020B0609020204030204" pitchFamily="49" charset="0"/>
              </a:rPr>
              <a:t>         full</a:t>
            </a:r>
          </a:p>
          <a:p>
            <a:r>
              <a:rPr 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89003517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Containers?</a:t>
            </a:r>
          </a:p>
        </p:txBody>
      </p:sp>
      <p:sp>
        <p:nvSpPr>
          <p:cNvPr id="3" name="Content Placeholder 2"/>
          <p:cNvSpPr>
            <a:spLocks noGrp="1"/>
          </p:cNvSpPr>
          <p:nvPr>
            <p:ph idx="1"/>
          </p:nvPr>
        </p:nvSpPr>
        <p:spPr/>
        <p:txBody>
          <a:bodyPr/>
          <a:lstStyle/>
          <a:p>
            <a:r>
              <a:rPr lang="en-US" dirty="0">
                <a:solidFill>
                  <a:schemeClr val="bg2"/>
                </a:solidFill>
              </a:rPr>
              <a:t>Containers are not VMs</a:t>
            </a:r>
          </a:p>
          <a:p>
            <a:r>
              <a:rPr lang="en-US" dirty="0">
                <a:solidFill>
                  <a:schemeClr val="bg2"/>
                </a:solidFill>
              </a:rPr>
              <a:t>User space</a:t>
            </a:r>
          </a:p>
          <a:p>
            <a:pPr lvl="1"/>
            <a:r>
              <a:rPr lang="en-US" dirty="0">
                <a:solidFill>
                  <a:schemeClr val="bg2"/>
                </a:solidFill>
              </a:rPr>
              <a:t>Host kernel</a:t>
            </a:r>
          </a:p>
          <a:p>
            <a:pPr lvl="1"/>
            <a:r>
              <a:rPr lang="en-US" dirty="0">
                <a:solidFill>
                  <a:schemeClr val="bg2"/>
                </a:solidFill>
              </a:rPr>
              <a:t>Linux capabilities — capabilities(7)</a:t>
            </a:r>
          </a:p>
          <a:p>
            <a:pPr lvl="2"/>
            <a:r>
              <a:rPr lang="en-US" dirty="0">
                <a:solidFill>
                  <a:schemeClr val="bg2"/>
                </a:solidFill>
              </a:rPr>
              <a:t>CHOWN, DAC_OVERRIDE, FSETID, FOWNER, MKNOD, NET_RAW, SETGID, SETUID, SETFCAP, SETPCAP, NET_BIND_SERVICE, SYS_CHROOT, KILL, AUDIT_WRITE</a:t>
            </a:r>
          </a:p>
          <a:p>
            <a:r>
              <a:rPr lang="en-US" dirty="0"/>
              <a:t>Networking</a:t>
            </a:r>
          </a:p>
          <a:p>
            <a:pPr lvl="1"/>
            <a:r>
              <a:rPr lang="en-US" dirty="0"/>
              <a:t>Virtual network adapters</a:t>
            </a:r>
          </a:p>
          <a:p>
            <a:r>
              <a:rPr lang="en-US" dirty="0">
                <a:solidFill>
                  <a:schemeClr val="bg2"/>
                </a:solidFill>
              </a:rPr>
              <a:t>Storage</a:t>
            </a:r>
          </a:p>
          <a:p>
            <a:pPr lvl="1"/>
            <a:r>
              <a:rPr lang="en-US" dirty="0">
                <a:solidFill>
                  <a:schemeClr val="bg2"/>
                </a:solidFill>
              </a:rPr>
              <a:t>Images</a:t>
            </a:r>
          </a:p>
          <a:p>
            <a:pPr lvl="1"/>
            <a:r>
              <a:rPr lang="en-US" dirty="0">
                <a:solidFill>
                  <a:schemeClr val="bg2"/>
                </a:solidFill>
              </a:rPr>
              <a:t>Containers</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14</a:t>
            </a:fld>
            <a:endParaRPr lang="en-US" dirty="0"/>
          </a:p>
        </p:txBody>
      </p:sp>
    </p:spTree>
    <p:extLst>
      <p:ext uri="{BB962C8B-B14F-4D97-AF65-F5344CB8AC3E}">
        <p14:creationId xmlns:p14="http://schemas.microsoft.com/office/powerpoint/2010/main" val="412745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Adapters</a:t>
            </a:r>
          </a:p>
        </p:txBody>
      </p:sp>
      <p:sp>
        <p:nvSpPr>
          <p:cNvPr id="5" name="Slide Number Placeholder 4"/>
          <p:cNvSpPr>
            <a:spLocks noGrp="1"/>
          </p:cNvSpPr>
          <p:nvPr>
            <p:ph type="sldNum" sz="quarter" idx="12"/>
          </p:nvPr>
        </p:nvSpPr>
        <p:spPr/>
        <p:txBody>
          <a:bodyPr/>
          <a:lstStyle/>
          <a:p>
            <a:fld id="{C1960183-D323-4677-9D78-78D1D39B0029}" type="slidenum">
              <a:rPr lang="en-US" smtClean="0"/>
              <a:pPr/>
              <a:t>15</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3" name="TextBox 2"/>
          <p:cNvSpPr txBox="1"/>
          <p:nvPr/>
        </p:nvSpPr>
        <p:spPr bwMode="ltGray">
          <a:xfrm>
            <a:off x="499532" y="2091267"/>
            <a:ext cx="11311467" cy="3962400"/>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000" b="1" dirty="0">
                <a:solidFill>
                  <a:srgbClr val="0070C0"/>
                </a:solidFill>
                <a:latin typeface="Consolas" panose="020B0609020204030204" pitchFamily="49" charset="0"/>
                <a:cs typeface="Consolas" panose="020B0609020204030204" pitchFamily="49" charset="0"/>
              </a:rPr>
              <a:t>docker0</a:t>
            </a:r>
            <a:r>
              <a:rPr lang="en-US" sz="2000" dirty="0">
                <a:latin typeface="Consolas" panose="020B0609020204030204" pitchFamily="49" charset="0"/>
                <a:cs typeface="Consolas" panose="020B0609020204030204" pitchFamily="49" charset="0"/>
              </a:rPr>
              <a:t>: &lt;BROADCAST,MULTICAST,UP,LOWER_UP&gt; state UP</a:t>
            </a:r>
          </a:p>
          <a:p>
            <a:pPr>
              <a:lnSpc>
                <a:spcPct val="90000"/>
              </a:lnSpc>
              <a:spcBef>
                <a:spcPts val="0"/>
              </a:spcBef>
            </a:pPr>
            <a:r>
              <a:rPr lang="en-US" sz="2000" dirty="0">
                <a:latin typeface="Consolas" panose="020B0609020204030204" pitchFamily="49" charset="0"/>
                <a:cs typeface="Consolas" panose="020B0609020204030204" pitchFamily="49" charset="0"/>
              </a:rPr>
              <a:t>    link/ether 02:42:5d:3b:cc:3e </a:t>
            </a:r>
            <a:r>
              <a:rPr lang="en-US" sz="2000" dirty="0" err="1">
                <a:latin typeface="Consolas" panose="020B0609020204030204" pitchFamily="49" charset="0"/>
                <a:cs typeface="Consolas" panose="020B0609020204030204" pitchFamily="49" charset="0"/>
              </a:rPr>
              <a:t>brd</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ff:ff:ff:ff:ff:ff</a:t>
            </a:r>
            <a:endParaRPr lang="en-US" sz="2000" dirty="0">
              <a:latin typeface="Consolas" panose="020B0609020204030204" pitchFamily="49" charset="0"/>
              <a:cs typeface="Consolas" panose="020B0609020204030204" pitchFamily="49" charset="0"/>
            </a:endParaRPr>
          </a:p>
          <a:p>
            <a:pPr>
              <a:lnSpc>
                <a:spcPct val="90000"/>
              </a:lnSpc>
              <a:spcBef>
                <a:spcPts val="0"/>
              </a:spcBef>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inet</a:t>
            </a:r>
            <a:r>
              <a:rPr lang="en-US" sz="2000" dirty="0">
                <a:latin typeface="Consolas" panose="020B0609020204030204" pitchFamily="49" charset="0"/>
                <a:cs typeface="Consolas" panose="020B0609020204030204" pitchFamily="49" charset="0"/>
              </a:rPr>
              <a:t> </a:t>
            </a:r>
            <a:r>
              <a:rPr lang="en-US" sz="2000" b="1" dirty="0">
                <a:solidFill>
                  <a:srgbClr val="0070C0"/>
                </a:solidFill>
                <a:latin typeface="Consolas" panose="020B0609020204030204" pitchFamily="49" charset="0"/>
                <a:cs typeface="Consolas" panose="020B0609020204030204" pitchFamily="49" charset="0"/>
              </a:rPr>
              <a:t>172.17.0.1/16</a:t>
            </a:r>
            <a:r>
              <a:rPr lang="en-US" sz="2000" dirty="0">
                <a:latin typeface="Consolas" panose="020B0609020204030204" pitchFamily="49" charset="0"/>
                <a:cs typeface="Consolas" panose="020B0609020204030204" pitchFamily="49" charset="0"/>
              </a:rPr>
              <a:t> scope global docker0</a:t>
            </a:r>
          </a:p>
          <a:p>
            <a:pPr>
              <a:lnSpc>
                <a:spcPct val="90000"/>
              </a:lnSpc>
              <a:spcBef>
                <a:spcPts val="0"/>
              </a:spcBef>
            </a:pPr>
            <a:r>
              <a:rPr lang="en-US" sz="2000" dirty="0">
                <a:latin typeface="Consolas" panose="020B0609020204030204" pitchFamily="49" charset="0"/>
                <a:cs typeface="Consolas" panose="020B0609020204030204" pitchFamily="49" charset="0"/>
              </a:rPr>
              <a:t>...</a:t>
            </a:r>
          </a:p>
          <a:p>
            <a:pPr>
              <a:lnSpc>
                <a:spcPct val="90000"/>
              </a:lnSpc>
              <a:spcBef>
                <a:spcPts val="0"/>
              </a:spcBef>
            </a:pPr>
            <a:endParaRPr lang="en-US" sz="2000" dirty="0">
              <a:latin typeface="Consolas" panose="020B0609020204030204" pitchFamily="49" charset="0"/>
              <a:cs typeface="Consolas" panose="020B0609020204030204" pitchFamily="49" charset="0"/>
            </a:endParaRPr>
          </a:p>
          <a:p>
            <a:pPr>
              <a:lnSpc>
                <a:spcPct val="90000"/>
              </a:lnSpc>
              <a:spcBef>
                <a:spcPts val="0"/>
              </a:spcBef>
            </a:pPr>
            <a:r>
              <a:rPr lang="en-US" sz="2000" b="1" dirty="0">
                <a:solidFill>
                  <a:srgbClr val="0070C0"/>
                </a:solidFill>
                <a:latin typeface="Consolas" panose="020B0609020204030204" pitchFamily="49" charset="0"/>
                <a:cs typeface="Consolas" panose="020B0609020204030204" pitchFamily="49" charset="0"/>
              </a:rPr>
              <a:t>vethd67c304</a:t>
            </a:r>
            <a:r>
              <a:rPr lang="en-US" sz="2000" dirty="0">
                <a:latin typeface="Consolas" panose="020B0609020204030204" pitchFamily="49" charset="0"/>
                <a:cs typeface="Consolas" panose="020B0609020204030204" pitchFamily="49" charset="0"/>
              </a:rPr>
              <a:t>@if32: &lt;BROADCAST,MULTICAST,UP,LOWER_UP&gt; </a:t>
            </a:r>
            <a:r>
              <a:rPr lang="en-US" sz="2000" b="1" dirty="0">
                <a:solidFill>
                  <a:srgbClr val="0070C0"/>
                </a:solidFill>
                <a:latin typeface="Consolas" panose="020B0609020204030204" pitchFamily="49" charset="0"/>
                <a:cs typeface="Consolas" panose="020B0609020204030204" pitchFamily="49" charset="0"/>
              </a:rPr>
              <a:t>master docker0</a:t>
            </a:r>
            <a:r>
              <a:rPr lang="en-US" sz="2000" dirty="0">
                <a:latin typeface="Consolas" panose="020B0609020204030204" pitchFamily="49" charset="0"/>
                <a:cs typeface="Consolas" panose="020B0609020204030204" pitchFamily="49" charset="0"/>
              </a:rPr>
              <a:t> state UP</a:t>
            </a:r>
          </a:p>
          <a:p>
            <a:pPr>
              <a:lnSpc>
                <a:spcPct val="90000"/>
              </a:lnSpc>
              <a:spcBef>
                <a:spcPts val="0"/>
              </a:spcBef>
            </a:pPr>
            <a:r>
              <a:rPr lang="en-US" sz="2000" dirty="0">
                <a:latin typeface="Consolas" panose="020B0609020204030204" pitchFamily="49" charset="0"/>
                <a:cs typeface="Consolas" panose="020B0609020204030204" pitchFamily="49" charset="0"/>
              </a:rPr>
              <a:t>    link/ether c6:7a:0e:0d:a3:76 </a:t>
            </a:r>
            <a:r>
              <a:rPr lang="en-US" sz="2000" dirty="0" err="1">
                <a:latin typeface="Consolas" panose="020B0609020204030204" pitchFamily="49" charset="0"/>
                <a:cs typeface="Consolas" panose="020B0609020204030204" pitchFamily="49" charset="0"/>
              </a:rPr>
              <a:t>brd</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ff:ff:ff:ff:ff:ff</a:t>
            </a:r>
            <a:endParaRPr lang="en-US" sz="2000" dirty="0">
              <a:latin typeface="Consolas" panose="020B0609020204030204" pitchFamily="49" charset="0"/>
              <a:cs typeface="Consolas" panose="020B0609020204030204" pitchFamily="49" charset="0"/>
            </a:endParaRPr>
          </a:p>
          <a:p>
            <a:pPr>
              <a:lnSpc>
                <a:spcPct val="90000"/>
              </a:lnSpc>
              <a:spcBef>
                <a:spcPts val="0"/>
              </a:spcBef>
            </a:pPr>
            <a:r>
              <a:rPr lang="en-US" sz="2000" dirty="0">
                <a:latin typeface="Consolas" panose="020B0609020204030204" pitchFamily="49" charset="0"/>
                <a:cs typeface="Consolas" panose="020B0609020204030204" pitchFamily="49" charset="0"/>
              </a:rPr>
              <a:t>...</a:t>
            </a:r>
          </a:p>
          <a:p>
            <a:pPr>
              <a:lnSpc>
                <a:spcPct val="90000"/>
              </a:lnSpc>
              <a:spcBef>
                <a:spcPts val="0"/>
              </a:spcBef>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99012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Containers?</a:t>
            </a:r>
          </a:p>
        </p:txBody>
      </p:sp>
      <p:sp>
        <p:nvSpPr>
          <p:cNvPr id="3" name="Content Placeholder 2"/>
          <p:cNvSpPr>
            <a:spLocks noGrp="1"/>
          </p:cNvSpPr>
          <p:nvPr>
            <p:ph idx="1"/>
          </p:nvPr>
        </p:nvSpPr>
        <p:spPr/>
        <p:txBody>
          <a:bodyPr/>
          <a:lstStyle/>
          <a:p>
            <a:r>
              <a:rPr lang="en-US" dirty="0">
                <a:solidFill>
                  <a:schemeClr val="bg2"/>
                </a:solidFill>
              </a:rPr>
              <a:t>Containers are not VMs</a:t>
            </a:r>
          </a:p>
          <a:p>
            <a:r>
              <a:rPr lang="en-US" dirty="0">
                <a:solidFill>
                  <a:schemeClr val="bg2"/>
                </a:solidFill>
              </a:rPr>
              <a:t>User space</a:t>
            </a:r>
          </a:p>
          <a:p>
            <a:pPr lvl="1"/>
            <a:r>
              <a:rPr lang="en-US" dirty="0">
                <a:solidFill>
                  <a:schemeClr val="bg2"/>
                </a:solidFill>
              </a:rPr>
              <a:t>Host kernel</a:t>
            </a:r>
          </a:p>
          <a:p>
            <a:pPr lvl="1"/>
            <a:r>
              <a:rPr lang="en-US" dirty="0">
                <a:solidFill>
                  <a:schemeClr val="bg2"/>
                </a:solidFill>
              </a:rPr>
              <a:t>Linux capabilities — capabilities(7)</a:t>
            </a:r>
          </a:p>
          <a:p>
            <a:pPr lvl="2"/>
            <a:r>
              <a:rPr lang="en-US" dirty="0">
                <a:solidFill>
                  <a:schemeClr val="bg2"/>
                </a:solidFill>
              </a:rPr>
              <a:t>CHOWN, DAC_OVERRIDE, FSETID, FOWNER, MKNOD, NET_RAW, SETGID, SETUID, SETFCAP, SETPCAP, NET_BIND_SERVICE, SYS_CHROOT, KILL, AUDIT_WRITE</a:t>
            </a:r>
          </a:p>
          <a:p>
            <a:r>
              <a:rPr lang="en-US" dirty="0">
                <a:solidFill>
                  <a:schemeClr val="bg2"/>
                </a:solidFill>
              </a:rPr>
              <a:t>Networking</a:t>
            </a:r>
          </a:p>
          <a:p>
            <a:pPr lvl="1"/>
            <a:r>
              <a:rPr lang="en-US" dirty="0">
                <a:solidFill>
                  <a:schemeClr val="bg2"/>
                </a:solidFill>
              </a:rPr>
              <a:t>Virtual network adapters</a:t>
            </a:r>
          </a:p>
          <a:p>
            <a:r>
              <a:rPr lang="en-US" dirty="0"/>
              <a:t>Storage</a:t>
            </a:r>
          </a:p>
          <a:p>
            <a:pPr lvl="1"/>
            <a:r>
              <a:rPr lang="en-US" dirty="0"/>
              <a:t>Images</a:t>
            </a:r>
          </a:p>
          <a:p>
            <a:pPr lvl="1"/>
            <a:r>
              <a:rPr lang="en-US" dirty="0"/>
              <a:t>Containers</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16</a:t>
            </a:fld>
            <a:endParaRPr lang="en-US" dirty="0"/>
          </a:p>
        </p:txBody>
      </p:sp>
    </p:spTree>
    <p:extLst>
      <p:ext uri="{BB962C8B-B14F-4D97-AF65-F5344CB8AC3E}">
        <p14:creationId xmlns:p14="http://schemas.microsoft.com/office/powerpoint/2010/main" val="163321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a:t>
            </a:r>
          </a:p>
        </p:txBody>
      </p:sp>
      <p:sp>
        <p:nvSpPr>
          <p:cNvPr id="5" name="Slide Number Placeholder 4"/>
          <p:cNvSpPr>
            <a:spLocks noGrp="1"/>
          </p:cNvSpPr>
          <p:nvPr>
            <p:ph type="sldNum" sz="quarter" idx="12"/>
          </p:nvPr>
        </p:nvSpPr>
        <p:spPr/>
        <p:txBody>
          <a:bodyPr/>
          <a:lstStyle/>
          <a:p>
            <a:fld id="{C1960183-D323-4677-9D78-78D1D39B0029}" type="slidenum">
              <a:rPr lang="en-US" smtClean="0"/>
              <a:pPr/>
              <a:t>17</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pic>
        <p:nvPicPr>
          <p:cNvPr id="5124" name="Picture 4" descr="https://docs.docker.com/engine/userguide/storagedriver/images/container-laye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934" y="928953"/>
            <a:ext cx="7639164" cy="5307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385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457200"/>
            <a:ext cx="10969943" cy="5486401"/>
          </a:xfrm>
        </p:spPr>
        <p:txBody>
          <a:bodyPr anchor="ctr">
            <a:normAutofit/>
          </a:bodyPr>
          <a:lstStyle/>
          <a:p>
            <a:pPr marL="0" indent="0" algn="ctr">
              <a:buNone/>
            </a:pPr>
            <a:r>
              <a:rPr lang="en-US" sz="5400" dirty="0"/>
              <a:t>How?</a:t>
            </a:r>
          </a:p>
        </p:txBody>
      </p:sp>
      <p:sp>
        <p:nvSpPr>
          <p:cNvPr id="4" name="Footer Placeholder 3"/>
          <p:cNvSpPr>
            <a:spLocks noGrp="1"/>
          </p:cNvSpPr>
          <p:nvPr>
            <p:ph type="ftr" sz="quarter" idx="11"/>
          </p:nvPr>
        </p:nvSpPr>
        <p:spPr/>
        <p:txBody>
          <a:bodyPr/>
          <a:lstStyle/>
          <a:p>
            <a:r>
              <a:rPr lang="en-US"/>
              <a:t>Copyright © 2015 Symantec Corporation</a:t>
            </a:r>
          </a:p>
        </p:txBody>
      </p:sp>
      <p:sp>
        <p:nvSpPr>
          <p:cNvPr id="5" name="Slide Number Placeholder 4"/>
          <p:cNvSpPr>
            <a:spLocks noGrp="1"/>
          </p:cNvSpPr>
          <p:nvPr>
            <p:ph type="sldNum" sz="quarter" idx="12"/>
          </p:nvPr>
        </p:nvSpPr>
        <p:spPr/>
        <p:txBody>
          <a:bodyPr/>
          <a:lstStyle/>
          <a:p>
            <a:pPr algn="l"/>
            <a:fld id="{C1960183-D323-4677-9D78-78D1D39B0029}" type="slidenum">
              <a:rPr lang="en-US" smtClean="0"/>
              <a:pPr algn="l"/>
              <a:t>18</a:t>
            </a:fld>
            <a:endParaRPr lang="en-US"/>
          </a:p>
        </p:txBody>
      </p:sp>
    </p:spTree>
    <p:extLst>
      <p:ext uri="{BB962C8B-B14F-4D97-AF65-F5344CB8AC3E}">
        <p14:creationId xmlns:p14="http://schemas.microsoft.com/office/powerpoint/2010/main" val="361356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3"/>
          <a:srcRect t="6407" b="13526"/>
          <a:stretch/>
        </p:blipFill>
        <p:spPr>
          <a:xfrm>
            <a:off x="3503612" y="609600"/>
            <a:ext cx="8305800" cy="5713766"/>
          </a:xfrm>
          <a:prstGeom prst="rect">
            <a:avLst/>
          </a:prstGeom>
        </p:spPr>
      </p:pic>
      <p:sp>
        <p:nvSpPr>
          <p:cNvPr id="4" name="Footer Placeholder 3"/>
          <p:cNvSpPr>
            <a:spLocks noGrp="1"/>
          </p:cNvSpPr>
          <p:nvPr>
            <p:ph type="ftr" sz="quarter" idx="11"/>
          </p:nvPr>
        </p:nvSpPr>
        <p:spPr/>
        <p:txBody>
          <a:bodyPr/>
          <a:lstStyle/>
          <a:p>
            <a:r>
              <a:rPr lang="en-US"/>
              <a:t>Copyright © 2016 Veritas Technologies LLC</a:t>
            </a:r>
            <a:endParaRPr lang="en-US" dirty="0"/>
          </a:p>
        </p:txBody>
      </p:sp>
      <p:sp>
        <p:nvSpPr>
          <p:cNvPr id="5" name="Slide Number Placeholder 4"/>
          <p:cNvSpPr>
            <a:spLocks noGrp="1"/>
          </p:cNvSpPr>
          <p:nvPr>
            <p:ph type="sldNum" sz="quarter" idx="12"/>
          </p:nvPr>
        </p:nvSpPr>
        <p:spPr/>
        <p:txBody>
          <a:bodyPr/>
          <a:lstStyle/>
          <a:p>
            <a:fld id="{C1960183-D323-4677-9D78-78D1D39B0029}" type="slidenum">
              <a:rPr lang="en-US" smtClean="0"/>
              <a:pPr/>
              <a:t>19</a:t>
            </a:fld>
            <a:endParaRPr lang="en-US" dirty="0"/>
          </a:p>
        </p:txBody>
      </p:sp>
      <p:sp>
        <p:nvSpPr>
          <p:cNvPr id="2" name="Rectangle 1"/>
          <p:cNvSpPr/>
          <p:nvPr/>
        </p:nvSpPr>
        <p:spPr>
          <a:xfrm>
            <a:off x="74612" y="189359"/>
            <a:ext cx="5067953" cy="369332"/>
          </a:xfrm>
          <a:prstGeom prst="rect">
            <a:avLst/>
          </a:prstGeom>
        </p:spPr>
        <p:txBody>
          <a:bodyPr wrap="square">
            <a:spAutoFit/>
          </a:bodyPr>
          <a:lstStyle/>
          <a:p>
            <a:pPr marL="36576" lvl="0" indent="-36576">
              <a:spcBef>
                <a:spcPts val="600"/>
              </a:spcBef>
              <a:buSzPct val="25000"/>
              <a:buFont typeface="Arial" panose="020B0604020202020204" pitchFamily="34" charset="0"/>
              <a:buChar char=" "/>
              <a:defRPr/>
            </a:pPr>
            <a:r>
              <a:rPr lang="en-US" dirty="0"/>
              <a:t>https://github.com/Seth-Miller/12c-rac-docker</a:t>
            </a:r>
          </a:p>
        </p:txBody>
      </p:sp>
    </p:spTree>
    <p:extLst>
      <p:ext uri="{BB962C8B-B14F-4D97-AF65-F5344CB8AC3E}">
        <p14:creationId xmlns:p14="http://schemas.microsoft.com/office/powerpoint/2010/main" val="221183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lstStyle/>
          <a:p>
            <a:r>
              <a:rPr lang="en-US" dirty="0"/>
              <a:t>Senior Principal Software Engineer at Veritas</a:t>
            </a:r>
          </a:p>
          <a:p>
            <a:r>
              <a:rPr lang="en-US" dirty="0"/>
              <a:t>Oracle DBA since 2005</a:t>
            </a:r>
          </a:p>
          <a:p>
            <a:r>
              <a:rPr lang="en-US" dirty="0"/>
              <a:t>Independent Oracle Users Group (IOUG) Board of Directors</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2</a:t>
            </a:fld>
            <a:endParaRPr lang="en-US" dirty="0"/>
          </a:p>
        </p:txBody>
      </p:sp>
      <p:pic>
        <p:nvPicPr>
          <p:cNvPr id="7" name="Picture 6">
            <a:extLst>
              <a:ext uri="{FF2B5EF4-FFF2-40B4-BE49-F238E27FC236}">
                <a16:creationId xmlns:a16="http://schemas.microsoft.com/office/drawing/2014/main" id="{7F34289E-0404-4105-B4D5-E4880D723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2412" y="304800"/>
            <a:ext cx="2886075" cy="3162300"/>
          </a:xfrm>
          <a:prstGeom prst="rect">
            <a:avLst/>
          </a:prstGeom>
        </p:spPr>
      </p:pic>
    </p:spTree>
    <p:extLst>
      <p:ext uri="{BB962C8B-B14F-4D97-AF65-F5344CB8AC3E}">
        <p14:creationId xmlns:p14="http://schemas.microsoft.com/office/powerpoint/2010/main" val="126240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Grid Infrastructure Networking</a:t>
            </a:r>
          </a:p>
        </p:txBody>
      </p:sp>
      <p:sp>
        <p:nvSpPr>
          <p:cNvPr id="3" name="Content Placeholder 2"/>
          <p:cNvSpPr>
            <a:spLocks noGrp="1"/>
          </p:cNvSpPr>
          <p:nvPr>
            <p:ph idx="1"/>
          </p:nvPr>
        </p:nvSpPr>
        <p:spPr/>
        <p:txBody>
          <a:bodyPr/>
          <a:lstStyle/>
          <a:p>
            <a:r>
              <a:rPr lang="en-US" dirty="0"/>
              <a:t>1 public network per node</a:t>
            </a:r>
          </a:p>
          <a:p>
            <a:pPr lvl="1"/>
            <a:r>
              <a:rPr lang="en-US" dirty="0"/>
              <a:t>1 public static IP per node</a:t>
            </a:r>
          </a:p>
          <a:p>
            <a:pPr lvl="1"/>
            <a:r>
              <a:rPr lang="en-US" dirty="0"/>
              <a:t>1 public virtual IP per node</a:t>
            </a:r>
          </a:p>
          <a:p>
            <a:pPr lvl="1"/>
            <a:r>
              <a:rPr lang="en-US" dirty="0"/>
              <a:t>3 public SCAN virtual IPs per cluster</a:t>
            </a:r>
          </a:p>
          <a:p>
            <a:pPr lvl="1"/>
            <a:r>
              <a:rPr lang="en-US" dirty="0"/>
              <a:t>1 public GNS virtual IP per cluster</a:t>
            </a:r>
          </a:p>
          <a:p>
            <a:r>
              <a:rPr lang="en-US" dirty="0"/>
              <a:t>1 private network per node</a:t>
            </a:r>
          </a:p>
          <a:p>
            <a:pPr lvl="1"/>
            <a:r>
              <a:rPr lang="en-US" dirty="0"/>
              <a:t>1 private static IP per node</a:t>
            </a:r>
          </a:p>
          <a:p>
            <a:r>
              <a:rPr lang="en-US" sz="3600" dirty="0"/>
              <a:t>2 node cluster = </a:t>
            </a:r>
            <a:r>
              <a:rPr lang="en-US" sz="3600" b="1" dirty="0">
                <a:solidFill>
                  <a:srgbClr val="FF0000"/>
                </a:solidFill>
              </a:rPr>
              <a:t>10 IPs</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20</a:t>
            </a:fld>
            <a:endParaRPr lang="en-US" dirty="0"/>
          </a:p>
        </p:txBody>
      </p:sp>
      <p:sp>
        <p:nvSpPr>
          <p:cNvPr id="7" name="Content Placeholder 3"/>
          <p:cNvSpPr txBox="1">
            <a:spLocks/>
          </p:cNvSpPr>
          <p:nvPr/>
        </p:nvSpPr>
        <p:spPr>
          <a:xfrm>
            <a:off x="5796919" y="2751667"/>
            <a:ext cx="5997147" cy="2336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sz="4000" b="1" dirty="0"/>
              <a:t>Static vs DHCP</a:t>
            </a:r>
          </a:p>
          <a:p>
            <a:pPr marL="0" indent="0" algn="ctr">
              <a:buNone/>
            </a:pPr>
            <a:r>
              <a:rPr lang="en-US" sz="4000" b="1" dirty="0"/>
              <a:t>DNS vs GNS</a:t>
            </a:r>
          </a:p>
        </p:txBody>
      </p:sp>
    </p:spTree>
    <p:extLst>
      <p:ext uri="{BB962C8B-B14F-4D97-AF65-F5344CB8AC3E}">
        <p14:creationId xmlns:p14="http://schemas.microsoft.com/office/powerpoint/2010/main" val="328308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 CoreOS</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21</a:t>
            </a:fld>
            <a:endParaRPr lang="en-US" dirty="0"/>
          </a:p>
        </p:txBody>
      </p:sp>
      <p:pic>
        <p:nvPicPr>
          <p:cNvPr id="8" name="Picture 7"/>
          <p:cNvPicPr>
            <a:picLocks noChangeAspect="1"/>
          </p:cNvPicPr>
          <p:nvPr/>
        </p:nvPicPr>
        <p:blipFill>
          <a:blip r:embed="rId3"/>
          <a:stretch>
            <a:fillRect/>
          </a:stretch>
        </p:blipFill>
        <p:spPr>
          <a:xfrm>
            <a:off x="5046135" y="1072357"/>
            <a:ext cx="5110688" cy="5085820"/>
          </a:xfrm>
          <a:prstGeom prst="rect">
            <a:avLst/>
          </a:prstGeom>
        </p:spPr>
      </p:pic>
      <p:sp>
        <p:nvSpPr>
          <p:cNvPr id="9" name="TextBox 8"/>
          <p:cNvSpPr txBox="1"/>
          <p:nvPr/>
        </p:nvSpPr>
        <p:spPr bwMode="ltGray">
          <a:xfrm>
            <a:off x="431800" y="1397000"/>
            <a:ext cx="4428067" cy="4761177"/>
          </a:xfrm>
          <a:prstGeom prst="rect">
            <a:avLst/>
          </a:prstGeom>
          <a:noFill/>
          <a:ln w="9525">
            <a:noFill/>
            <a:miter lim="800000"/>
            <a:headEnd/>
            <a:tailEnd/>
          </a:ln>
        </p:spPr>
        <p:txBody>
          <a:bodyPr wrap="square" lIns="0" tIns="0" rIns="0" bIns="0" rtlCol="0" anchor="t" anchorCtr="0">
            <a:noAutofit/>
          </a:bodyPr>
          <a:lstStyle/>
          <a:p>
            <a:pPr marL="228600" indent="-228600">
              <a:lnSpc>
                <a:spcPct val="90000"/>
              </a:lnSpc>
              <a:spcBef>
                <a:spcPts val="1800"/>
              </a:spcBef>
              <a:buClr>
                <a:srgbClr val="B3B3B4"/>
              </a:buClr>
              <a:buFont typeface="Arial" panose="020B0604020202020204" pitchFamily="34" charset="0"/>
              <a:buChar char="•"/>
            </a:pPr>
            <a:r>
              <a:rPr lang="en-US" sz="2400" dirty="0"/>
              <a:t>Built for containers</a:t>
            </a:r>
          </a:p>
          <a:p>
            <a:pPr marL="228600" indent="-228600">
              <a:lnSpc>
                <a:spcPct val="90000"/>
              </a:lnSpc>
              <a:spcBef>
                <a:spcPts val="1800"/>
              </a:spcBef>
              <a:buClr>
                <a:srgbClr val="B3B3B4"/>
              </a:buClr>
              <a:buFont typeface="Arial" panose="020B0604020202020204" pitchFamily="34" charset="0"/>
              <a:buChar char="•"/>
            </a:pPr>
            <a:r>
              <a:rPr lang="en-US" sz="2400" dirty="0"/>
              <a:t>Built for cloud</a:t>
            </a:r>
          </a:p>
          <a:p>
            <a:pPr marL="228600" indent="-228600">
              <a:lnSpc>
                <a:spcPct val="90000"/>
              </a:lnSpc>
              <a:spcBef>
                <a:spcPts val="1800"/>
              </a:spcBef>
              <a:buClr>
                <a:srgbClr val="B3B3B4"/>
              </a:buClr>
              <a:buFont typeface="Arial" panose="020B0604020202020204" pitchFamily="34" charset="0"/>
              <a:buChar char="•"/>
            </a:pPr>
            <a:r>
              <a:rPr lang="en-US" sz="2400" dirty="0"/>
              <a:t>Automated</a:t>
            </a:r>
          </a:p>
          <a:p>
            <a:pPr marL="228600" indent="-228600">
              <a:lnSpc>
                <a:spcPct val="90000"/>
              </a:lnSpc>
              <a:spcBef>
                <a:spcPts val="1800"/>
              </a:spcBef>
              <a:buClr>
                <a:srgbClr val="B3B3B4"/>
              </a:buClr>
              <a:buFont typeface="Arial" panose="020B0604020202020204" pitchFamily="34" charset="0"/>
              <a:buChar char="•"/>
            </a:pPr>
            <a:r>
              <a:rPr lang="en-US" sz="2400" dirty="0"/>
              <a:t>Secure</a:t>
            </a:r>
          </a:p>
          <a:p>
            <a:pPr marL="228600" indent="-228600">
              <a:lnSpc>
                <a:spcPct val="90000"/>
              </a:lnSpc>
              <a:spcBef>
                <a:spcPts val="1800"/>
              </a:spcBef>
              <a:buClr>
                <a:srgbClr val="B3B3B4"/>
              </a:buClr>
              <a:buFont typeface="Arial" panose="020B0604020202020204" pitchFamily="34" charset="0"/>
              <a:buChar char="•"/>
            </a:pPr>
            <a:r>
              <a:rPr lang="en-US" sz="2400" dirty="0"/>
              <a:t>Lean</a:t>
            </a:r>
          </a:p>
          <a:p>
            <a:pPr marL="228600" indent="-228600">
              <a:lnSpc>
                <a:spcPct val="90000"/>
              </a:lnSpc>
              <a:spcBef>
                <a:spcPts val="1800"/>
              </a:spcBef>
              <a:buClr>
                <a:srgbClr val="B3B3B4"/>
              </a:buClr>
              <a:buFont typeface="Arial" panose="020B0604020202020204" pitchFamily="34" charset="0"/>
              <a:buChar char="•"/>
            </a:pPr>
            <a:r>
              <a:rPr lang="en-US" sz="2400" dirty="0"/>
              <a:t>Docker and </a:t>
            </a:r>
            <a:r>
              <a:rPr lang="en-US" sz="2400" dirty="0" err="1"/>
              <a:t>rkt</a:t>
            </a:r>
            <a:r>
              <a:rPr lang="en-US" sz="2400" dirty="0"/>
              <a:t> ready</a:t>
            </a:r>
          </a:p>
          <a:p>
            <a:pPr marL="228600" indent="-228600">
              <a:lnSpc>
                <a:spcPct val="90000"/>
              </a:lnSpc>
              <a:spcBef>
                <a:spcPts val="1800"/>
              </a:spcBef>
              <a:buClr>
                <a:srgbClr val="B3B3B4"/>
              </a:buClr>
              <a:buFont typeface="Arial" panose="020B0604020202020204" pitchFamily="34" charset="0"/>
              <a:buChar char="•"/>
            </a:pPr>
            <a:r>
              <a:rPr lang="en-US" sz="2400" dirty="0"/>
              <a:t>Preconfigured</a:t>
            </a:r>
          </a:p>
        </p:txBody>
      </p:sp>
    </p:spTree>
    <p:extLst>
      <p:ext uri="{BB962C8B-B14F-4D97-AF65-F5344CB8AC3E}">
        <p14:creationId xmlns:p14="http://schemas.microsoft.com/office/powerpoint/2010/main" val="66979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RAC in Docker</a:t>
            </a:r>
          </a:p>
        </p:txBody>
      </p:sp>
      <p:sp>
        <p:nvSpPr>
          <p:cNvPr id="3" name="Content Placeholder 2"/>
          <p:cNvSpPr>
            <a:spLocks noGrp="1"/>
          </p:cNvSpPr>
          <p:nvPr>
            <p:ph sz="half" idx="1"/>
          </p:nvPr>
        </p:nvSpPr>
        <p:spPr/>
        <p:txBody>
          <a:bodyPr>
            <a:normAutofit/>
          </a:bodyPr>
          <a:lstStyle/>
          <a:p>
            <a:r>
              <a:rPr lang="en-US" sz="2800" dirty="0"/>
              <a:t>Host preparation</a:t>
            </a:r>
          </a:p>
          <a:p>
            <a:pPr lvl="1"/>
            <a:r>
              <a:rPr lang="en-US" sz="2400" dirty="0"/>
              <a:t>Platform</a:t>
            </a:r>
          </a:p>
          <a:p>
            <a:pPr lvl="1"/>
            <a:r>
              <a:rPr lang="en-US" sz="2400" dirty="0"/>
              <a:t>Storage</a:t>
            </a:r>
          </a:p>
          <a:p>
            <a:r>
              <a:rPr lang="en-US" sz="2800" dirty="0">
                <a:solidFill>
                  <a:schemeClr val="bg2"/>
                </a:solidFill>
              </a:rPr>
              <a:t>Image preparation</a:t>
            </a:r>
          </a:p>
          <a:p>
            <a:pPr lvl="1"/>
            <a:r>
              <a:rPr lang="en-US" sz="2400" dirty="0">
                <a:solidFill>
                  <a:schemeClr val="bg2"/>
                </a:solidFill>
              </a:rPr>
              <a:t>IPs and DNS</a:t>
            </a:r>
          </a:p>
          <a:p>
            <a:pPr lvl="1"/>
            <a:r>
              <a:rPr lang="en-US" sz="2400" dirty="0">
                <a:solidFill>
                  <a:schemeClr val="bg2"/>
                </a:solidFill>
              </a:rPr>
              <a:t>Virtual Networks</a:t>
            </a:r>
          </a:p>
          <a:p>
            <a:pPr lvl="1"/>
            <a:r>
              <a:rPr lang="en-US" sz="2400" dirty="0">
                <a:solidFill>
                  <a:schemeClr val="bg2"/>
                </a:solidFill>
              </a:rPr>
              <a:t>Storage</a:t>
            </a:r>
          </a:p>
          <a:p>
            <a:pPr lvl="1"/>
            <a:r>
              <a:rPr lang="en-US" sz="2400" dirty="0">
                <a:solidFill>
                  <a:schemeClr val="bg2"/>
                </a:solidFill>
              </a:rPr>
              <a:t>OS</a:t>
            </a:r>
          </a:p>
          <a:p>
            <a:pPr lvl="1"/>
            <a:r>
              <a:rPr lang="en-US" sz="2400" dirty="0" err="1">
                <a:solidFill>
                  <a:schemeClr val="bg2"/>
                </a:solidFill>
              </a:rPr>
              <a:t>Clusterware</a:t>
            </a:r>
            <a:r>
              <a:rPr lang="en-US" sz="2400" dirty="0">
                <a:solidFill>
                  <a:schemeClr val="bg2"/>
                </a:solidFill>
              </a:rPr>
              <a:t> and database binaries</a:t>
            </a:r>
          </a:p>
        </p:txBody>
      </p:sp>
      <p:sp>
        <p:nvSpPr>
          <p:cNvPr id="4" name="Content Placeholder 3"/>
          <p:cNvSpPr>
            <a:spLocks noGrp="1"/>
          </p:cNvSpPr>
          <p:nvPr>
            <p:ph sz="half" idx="2"/>
          </p:nvPr>
        </p:nvSpPr>
        <p:spPr/>
        <p:txBody>
          <a:bodyPr>
            <a:normAutofit/>
          </a:bodyPr>
          <a:lstStyle/>
          <a:p>
            <a:r>
              <a:rPr lang="en-US" sz="2800" dirty="0">
                <a:solidFill>
                  <a:schemeClr val="bg2"/>
                </a:solidFill>
              </a:rPr>
              <a:t>Containers</a:t>
            </a:r>
          </a:p>
          <a:p>
            <a:pPr lvl="1"/>
            <a:r>
              <a:rPr lang="en-US" sz="2400" dirty="0">
                <a:solidFill>
                  <a:schemeClr val="bg2"/>
                </a:solidFill>
              </a:rPr>
              <a:t>Volumes</a:t>
            </a:r>
          </a:p>
          <a:p>
            <a:pPr lvl="1"/>
            <a:r>
              <a:rPr lang="en-US" sz="2400" dirty="0">
                <a:solidFill>
                  <a:schemeClr val="bg2"/>
                </a:solidFill>
              </a:rPr>
              <a:t>Shared memory</a:t>
            </a:r>
          </a:p>
          <a:p>
            <a:pPr lvl="1"/>
            <a:r>
              <a:rPr lang="en-US" sz="2400" dirty="0">
                <a:solidFill>
                  <a:schemeClr val="bg2"/>
                </a:solidFill>
              </a:rPr>
              <a:t>Networking</a:t>
            </a:r>
          </a:p>
          <a:p>
            <a:pPr lvl="1"/>
            <a:r>
              <a:rPr lang="en-US" sz="2400" dirty="0">
                <a:solidFill>
                  <a:schemeClr val="bg2"/>
                </a:solidFill>
              </a:rPr>
              <a:t>Communication</a:t>
            </a:r>
          </a:p>
          <a:p>
            <a:pPr lvl="1"/>
            <a:r>
              <a:rPr lang="en-US" sz="2400" dirty="0">
                <a:solidFill>
                  <a:schemeClr val="bg2"/>
                </a:solidFill>
              </a:rPr>
              <a:t>Grid infrastructure configuration</a:t>
            </a:r>
          </a:p>
        </p:txBody>
      </p:sp>
      <p:sp>
        <p:nvSpPr>
          <p:cNvPr id="7" name="Slide Number Placeholder 6"/>
          <p:cNvSpPr>
            <a:spLocks noGrp="1"/>
          </p:cNvSpPr>
          <p:nvPr>
            <p:ph type="sldNum" sz="quarter" idx="12"/>
          </p:nvPr>
        </p:nvSpPr>
        <p:spPr/>
        <p:txBody>
          <a:bodyPr/>
          <a:lstStyle/>
          <a:p>
            <a:fld id="{C1960183-D323-4677-9D78-78D1D39B0029}" type="slidenum">
              <a:rPr lang="en-US" smtClean="0"/>
              <a:pPr/>
              <a:t>22</a:t>
            </a:fld>
            <a:endParaRPr lang="en-US" dirty="0"/>
          </a:p>
        </p:txBody>
      </p:sp>
      <p:sp>
        <p:nvSpPr>
          <p:cNvPr id="8"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Tree>
    <p:extLst>
      <p:ext uri="{BB962C8B-B14F-4D97-AF65-F5344CB8AC3E}">
        <p14:creationId xmlns:p14="http://schemas.microsoft.com/office/powerpoint/2010/main" val="36353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t>
            </a:r>
            <a:r>
              <a:rPr lang="en-US" dirty="0" err="1"/>
              <a:t>Config</a:t>
            </a:r>
            <a:endParaRPr lang="en-US" dirty="0"/>
          </a:p>
        </p:txBody>
      </p:sp>
      <p:sp>
        <p:nvSpPr>
          <p:cNvPr id="5" name="Slide Number Placeholder 4"/>
          <p:cNvSpPr>
            <a:spLocks noGrp="1"/>
          </p:cNvSpPr>
          <p:nvPr>
            <p:ph type="sldNum" sz="quarter" idx="12"/>
          </p:nvPr>
        </p:nvSpPr>
        <p:spPr/>
        <p:txBody>
          <a:bodyPr/>
          <a:lstStyle/>
          <a:p>
            <a:fld id="{C1960183-D323-4677-9D78-78D1D39B0029}" type="slidenum">
              <a:rPr lang="en-US" smtClean="0"/>
              <a:pPr/>
              <a:t>23</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3" name="TextBox 2"/>
          <p:cNvSpPr txBox="1"/>
          <p:nvPr/>
        </p:nvSpPr>
        <p:spPr bwMode="ltGray">
          <a:xfrm>
            <a:off x="499532" y="1405467"/>
            <a:ext cx="11311467" cy="4648200"/>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000" dirty="0">
                <a:latin typeface="Consolas" panose="020B0609020204030204" pitchFamily="49" charset="0"/>
                <a:cs typeface="Consolas" panose="020B0609020204030204" pitchFamily="49" charset="0"/>
              </a:rPr>
              <a:t>#cloud-</a:t>
            </a:r>
            <a:r>
              <a:rPr lang="en-US" sz="2000" dirty="0" err="1">
                <a:latin typeface="Consolas" panose="020B0609020204030204" pitchFamily="49" charset="0"/>
                <a:cs typeface="Consolas" panose="020B0609020204030204" pitchFamily="49" charset="0"/>
              </a:rPr>
              <a:t>config</a:t>
            </a:r>
            <a:endParaRPr lang="en-US" sz="2000" dirty="0">
              <a:latin typeface="Consolas" panose="020B0609020204030204" pitchFamily="49" charset="0"/>
              <a:cs typeface="Consolas" panose="020B0609020204030204" pitchFamily="49" charset="0"/>
            </a:endParaRPr>
          </a:p>
          <a:p>
            <a:pPr>
              <a:lnSpc>
                <a:spcPct val="90000"/>
              </a:lnSpc>
              <a:spcBef>
                <a:spcPts val="0"/>
              </a:spcBef>
            </a:pPr>
            <a:endParaRPr lang="en-US" sz="2000" dirty="0">
              <a:latin typeface="Consolas" panose="020B0609020204030204" pitchFamily="49" charset="0"/>
              <a:cs typeface="Consolas" panose="020B0609020204030204" pitchFamily="49" charset="0"/>
            </a:endParaRPr>
          </a:p>
          <a:p>
            <a:pPr>
              <a:lnSpc>
                <a:spcPct val="90000"/>
              </a:lnSpc>
              <a:spcBef>
                <a:spcPts val="0"/>
              </a:spcBef>
            </a:pPr>
            <a:r>
              <a:rPr lang="en-US" sz="2000" dirty="0" err="1">
                <a:latin typeface="Consolas" panose="020B0609020204030204" pitchFamily="49" charset="0"/>
                <a:cs typeface="Consolas" panose="020B0609020204030204" pitchFamily="49" charset="0"/>
              </a:rPr>
              <a:t>ssh_authorized_keys</a:t>
            </a:r>
            <a:r>
              <a:rPr lang="en-US" sz="2000" dirty="0">
                <a:latin typeface="Consolas" panose="020B0609020204030204" pitchFamily="49" charset="0"/>
                <a:cs typeface="Consolas" panose="020B0609020204030204" pitchFamily="49" charset="0"/>
              </a:rPr>
              <a:t>:</a:t>
            </a:r>
          </a:p>
          <a:p>
            <a:pPr>
              <a:lnSpc>
                <a:spcPct val="90000"/>
              </a:lnSpc>
              <a:spcBef>
                <a:spcPts val="0"/>
              </a:spcBef>
            </a:pP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ssh-rsa</a:t>
            </a:r>
            <a:r>
              <a:rPr lang="en-US" sz="2000" dirty="0">
                <a:latin typeface="Consolas" panose="020B0609020204030204" pitchFamily="49" charset="0"/>
                <a:cs typeface="Consolas" panose="020B0609020204030204" pitchFamily="49" charset="0"/>
              </a:rPr>
              <a:t> AAAAB3NzaC1yc2EAAAABJQAAA...</a:t>
            </a:r>
          </a:p>
          <a:p>
            <a:pPr>
              <a:lnSpc>
                <a:spcPct val="90000"/>
              </a:lnSpc>
              <a:spcBef>
                <a:spcPts val="0"/>
              </a:spcBef>
            </a:pPr>
            <a:endParaRPr lang="en-US" sz="2000" dirty="0">
              <a:latin typeface="Consolas" panose="020B0609020204030204" pitchFamily="49" charset="0"/>
              <a:cs typeface="Consolas" panose="020B0609020204030204" pitchFamily="49" charset="0"/>
            </a:endParaRPr>
          </a:p>
          <a:p>
            <a:pPr>
              <a:lnSpc>
                <a:spcPct val="90000"/>
              </a:lnSpc>
              <a:spcBef>
                <a:spcPts val="0"/>
              </a:spcBef>
            </a:pPr>
            <a:r>
              <a:rPr lang="en-US" sz="2000" dirty="0" err="1">
                <a:latin typeface="Consolas" panose="020B0609020204030204" pitchFamily="49" charset="0"/>
                <a:cs typeface="Consolas" panose="020B0609020204030204" pitchFamily="49" charset="0"/>
              </a:rPr>
              <a:t>coreos</a:t>
            </a:r>
            <a:r>
              <a:rPr lang="en-US" sz="2000" dirty="0">
                <a:latin typeface="Consolas" panose="020B0609020204030204" pitchFamily="49" charset="0"/>
                <a:cs typeface="Consolas" panose="020B0609020204030204" pitchFamily="49" charset="0"/>
              </a:rPr>
              <a:t>:</a:t>
            </a:r>
          </a:p>
          <a:p>
            <a:pPr>
              <a:lnSpc>
                <a:spcPct val="90000"/>
              </a:lnSpc>
              <a:spcBef>
                <a:spcPts val="0"/>
              </a:spcBef>
            </a:pPr>
            <a:r>
              <a:rPr lang="en-US" sz="2000" dirty="0">
                <a:latin typeface="Consolas" panose="020B0609020204030204" pitchFamily="49" charset="0"/>
                <a:cs typeface="Consolas" panose="020B0609020204030204" pitchFamily="49" charset="0"/>
              </a:rPr>
              <a:t>  units:</a:t>
            </a:r>
          </a:p>
          <a:p>
            <a:pPr>
              <a:lnSpc>
                <a:spcPct val="90000"/>
              </a:lnSpc>
              <a:spcBef>
                <a:spcPts val="0"/>
              </a:spcBef>
            </a:pPr>
            <a:r>
              <a:rPr lang="en-US" sz="2000" dirty="0">
                <a:latin typeface="Consolas" panose="020B0609020204030204" pitchFamily="49" charset="0"/>
                <a:cs typeface="Consolas" panose="020B0609020204030204" pitchFamily="49" charset="0"/>
              </a:rPr>
              <a:t> - name: </a:t>
            </a:r>
            <a:r>
              <a:rPr lang="en-US" sz="2000" dirty="0" err="1">
                <a:latin typeface="Consolas" panose="020B0609020204030204" pitchFamily="49" charset="0"/>
                <a:cs typeface="Consolas" panose="020B0609020204030204" pitchFamily="49" charset="0"/>
              </a:rPr>
              <a:t>docker.service</a:t>
            </a:r>
            <a:endParaRPr lang="en-US" sz="2000" dirty="0">
              <a:latin typeface="Consolas" panose="020B0609020204030204" pitchFamily="49" charset="0"/>
              <a:cs typeface="Consolas" panose="020B0609020204030204" pitchFamily="49" charset="0"/>
            </a:endParaRPr>
          </a:p>
          <a:p>
            <a:pPr>
              <a:lnSpc>
                <a:spcPct val="90000"/>
              </a:lnSpc>
              <a:spcBef>
                <a:spcPts val="0"/>
              </a:spcBef>
            </a:pPr>
            <a:r>
              <a:rPr lang="en-US" sz="2000" dirty="0">
                <a:latin typeface="Consolas" panose="020B0609020204030204" pitchFamily="49" charset="0"/>
                <a:cs typeface="Consolas" panose="020B0609020204030204" pitchFamily="49" charset="0"/>
              </a:rPr>
              <a:t>      drop-ins:</a:t>
            </a:r>
          </a:p>
          <a:p>
            <a:pPr>
              <a:lnSpc>
                <a:spcPct val="90000"/>
              </a:lnSpc>
              <a:spcBef>
                <a:spcPts val="0"/>
              </a:spcBef>
            </a:pPr>
            <a:r>
              <a:rPr lang="en-US" sz="2000" dirty="0">
                <a:latin typeface="Consolas" panose="020B0609020204030204" pitchFamily="49" charset="0"/>
                <a:cs typeface="Consolas" panose="020B0609020204030204" pitchFamily="49" charset="0"/>
              </a:rPr>
              <a:t>        - name: 10.docker_opts.conf</a:t>
            </a:r>
          </a:p>
          <a:p>
            <a:pPr>
              <a:lnSpc>
                <a:spcPct val="90000"/>
              </a:lnSpc>
              <a:spcBef>
                <a:spcPts val="0"/>
              </a:spcBef>
            </a:pPr>
            <a:r>
              <a:rPr lang="en-US" sz="2000" dirty="0">
                <a:latin typeface="Consolas" panose="020B0609020204030204" pitchFamily="49" charset="0"/>
                <a:cs typeface="Consolas" panose="020B0609020204030204" pitchFamily="49" charset="0"/>
              </a:rPr>
              <a:t>          content: |</a:t>
            </a:r>
          </a:p>
          <a:p>
            <a:pPr>
              <a:lnSpc>
                <a:spcPct val="90000"/>
              </a:lnSpc>
              <a:spcBef>
                <a:spcPts val="0"/>
              </a:spcBef>
            </a:pPr>
            <a:r>
              <a:rPr lang="en-US" sz="2000" dirty="0">
                <a:latin typeface="Consolas" panose="020B0609020204030204" pitchFamily="49" charset="0"/>
                <a:cs typeface="Consolas" panose="020B0609020204030204" pitchFamily="49" charset="0"/>
              </a:rPr>
              <a:t>            [Service]</a:t>
            </a:r>
          </a:p>
          <a:p>
            <a:pPr>
              <a:lnSpc>
                <a:spcPct val="90000"/>
              </a:lnSpc>
              <a:spcBef>
                <a:spcPts val="0"/>
              </a:spcBef>
            </a:pPr>
            <a:r>
              <a:rPr lang="en-US" sz="2000" dirty="0">
                <a:latin typeface="Consolas" panose="020B0609020204030204" pitchFamily="49" charset="0"/>
                <a:cs typeface="Consolas" panose="020B0609020204030204" pitchFamily="49" charset="0"/>
              </a:rPr>
              <a:t>            Environment="DOCKER_OPTS=--storage-driver=</a:t>
            </a:r>
            <a:r>
              <a:rPr lang="en-US" sz="2000" dirty="0" err="1">
                <a:latin typeface="Consolas" panose="020B0609020204030204" pitchFamily="49" charset="0"/>
                <a:cs typeface="Consolas" panose="020B0609020204030204" pitchFamily="49" charset="0"/>
              </a:rPr>
              <a:t>devicemapper</a:t>
            </a:r>
            <a:r>
              <a:rPr lang="en-US" sz="2000" dirty="0">
                <a:latin typeface="Consolas" panose="020B0609020204030204" pitchFamily="49" charset="0"/>
                <a:cs typeface="Consolas" panose="020B0609020204030204" pitchFamily="49" charset="0"/>
              </a:rPr>
              <a:t> \</a:t>
            </a:r>
          </a:p>
          <a:p>
            <a:pPr>
              <a:lnSpc>
                <a:spcPct val="90000"/>
              </a:lnSpc>
              <a:spcBef>
                <a:spcPts val="0"/>
              </a:spcBef>
            </a:pPr>
            <a:r>
              <a:rPr lang="en-US" sz="2000" dirty="0">
                <a:latin typeface="Consolas" panose="020B0609020204030204" pitchFamily="49" charset="0"/>
                <a:cs typeface="Consolas" panose="020B0609020204030204" pitchFamily="49" charset="0"/>
              </a:rPr>
              <a:t>            --storage-opt=</a:t>
            </a:r>
            <a:r>
              <a:rPr lang="en-US" sz="2000" dirty="0" err="1">
                <a:latin typeface="Consolas" panose="020B0609020204030204" pitchFamily="49" charset="0"/>
                <a:cs typeface="Consolas" panose="020B0609020204030204" pitchFamily="49" charset="0"/>
              </a:rPr>
              <a:t>dm.thinpooldev</a:t>
            </a:r>
            <a:r>
              <a:rPr lang="en-US" sz="2000" dirty="0">
                <a:latin typeface="Consolas" panose="020B0609020204030204" pitchFamily="49" charset="0"/>
                <a:cs typeface="Consolas" panose="020B0609020204030204" pitchFamily="49" charset="0"/>
              </a:rPr>
              <a:t>=/dev/mapper/</a:t>
            </a:r>
            <a:r>
              <a:rPr lang="en-US" sz="2000" dirty="0" err="1">
                <a:latin typeface="Consolas" panose="020B0609020204030204" pitchFamily="49" charset="0"/>
                <a:cs typeface="Consolas" panose="020B0609020204030204" pitchFamily="49" charset="0"/>
              </a:rPr>
              <a:t>docker-thinpool</a:t>
            </a:r>
            <a:r>
              <a:rPr lang="en-US" sz="2000" dirty="0">
                <a:latin typeface="Consolas" panose="020B0609020204030204" pitchFamily="49" charset="0"/>
                <a:cs typeface="Consolas" panose="020B0609020204030204" pitchFamily="49" charset="0"/>
              </a:rPr>
              <a:t> \</a:t>
            </a:r>
          </a:p>
          <a:p>
            <a:pPr>
              <a:lnSpc>
                <a:spcPct val="90000"/>
              </a:lnSpc>
              <a:spcBef>
                <a:spcPts val="0"/>
              </a:spcBef>
            </a:pPr>
            <a:r>
              <a:rPr lang="en-US" sz="2000" dirty="0">
                <a:latin typeface="Consolas" panose="020B0609020204030204" pitchFamily="49" charset="0"/>
                <a:cs typeface="Consolas" panose="020B0609020204030204" pitchFamily="49" charset="0"/>
              </a:rPr>
              <a:t>            --storage-opt=</a:t>
            </a:r>
            <a:r>
              <a:rPr lang="en-US" sz="2000" dirty="0" err="1">
                <a:latin typeface="Consolas" panose="020B0609020204030204" pitchFamily="49" charset="0"/>
                <a:cs typeface="Consolas" panose="020B0609020204030204" pitchFamily="49" charset="0"/>
              </a:rPr>
              <a:t>dm.use_deferred_removal</a:t>
            </a:r>
            <a:r>
              <a:rPr lang="en-US" sz="2000" dirty="0">
                <a:latin typeface="Consolas" panose="020B0609020204030204" pitchFamily="49" charset="0"/>
                <a:cs typeface="Consolas" panose="020B0609020204030204" pitchFamily="49" charset="0"/>
              </a:rPr>
              <a:t>=true\</a:t>
            </a:r>
          </a:p>
          <a:p>
            <a:pPr>
              <a:lnSpc>
                <a:spcPct val="90000"/>
              </a:lnSpc>
              <a:spcBef>
                <a:spcPts val="0"/>
              </a:spcBef>
            </a:pPr>
            <a:r>
              <a:rPr lang="en-US" sz="2000" dirty="0">
                <a:latin typeface="Consolas" panose="020B0609020204030204" pitchFamily="49" charset="0"/>
                <a:cs typeface="Consolas" panose="020B0609020204030204" pitchFamily="49" charset="0"/>
              </a:rPr>
              <a:t>            --storage-opt=</a:t>
            </a:r>
            <a:r>
              <a:rPr lang="en-US" sz="2000" dirty="0" err="1">
                <a:latin typeface="Consolas" panose="020B0609020204030204" pitchFamily="49" charset="0"/>
                <a:cs typeface="Consolas" panose="020B0609020204030204" pitchFamily="49" charset="0"/>
              </a:rPr>
              <a:t>dm.basesize</a:t>
            </a:r>
            <a:r>
              <a:rPr lang="en-US" sz="2000" dirty="0">
                <a:latin typeface="Consolas" panose="020B0609020204030204" pitchFamily="49" charset="0"/>
                <a:cs typeface="Consolas" panose="020B0609020204030204" pitchFamily="49" charset="0"/>
              </a:rPr>
              <a:t>=25G"</a:t>
            </a:r>
          </a:p>
        </p:txBody>
      </p:sp>
    </p:spTree>
    <p:extLst>
      <p:ext uri="{BB962C8B-B14F-4D97-AF65-F5344CB8AC3E}">
        <p14:creationId xmlns:p14="http://schemas.microsoft.com/office/powerpoint/2010/main" val="12969710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a:t>
            </a:r>
          </a:p>
        </p:txBody>
      </p:sp>
      <p:sp>
        <p:nvSpPr>
          <p:cNvPr id="3" name="Content Placeholder 2"/>
          <p:cNvSpPr>
            <a:spLocks noGrp="1"/>
          </p:cNvSpPr>
          <p:nvPr>
            <p:ph idx="1"/>
          </p:nvPr>
        </p:nvSpPr>
        <p:spPr/>
        <p:txBody>
          <a:bodyPr/>
          <a:lstStyle/>
          <a:p>
            <a:r>
              <a:rPr lang="en-US" dirty="0"/>
              <a:t>ext4 + </a:t>
            </a:r>
            <a:r>
              <a:rPr lang="en-US" dirty="0" err="1"/>
              <a:t>overlayfs</a:t>
            </a:r>
            <a:r>
              <a:rPr lang="en-US" dirty="0"/>
              <a:t> (previously </a:t>
            </a:r>
            <a:r>
              <a:rPr lang="en-US" dirty="0" err="1"/>
              <a:t>Btrfs</a:t>
            </a:r>
            <a:r>
              <a:rPr lang="en-US" dirty="0"/>
              <a:t>) by default</a:t>
            </a:r>
          </a:p>
          <a:p>
            <a:r>
              <a:rPr lang="en-US" dirty="0"/>
              <a:t>Changed to </a:t>
            </a:r>
            <a:r>
              <a:rPr lang="en-US" dirty="0" err="1"/>
              <a:t>xfs</a:t>
            </a:r>
            <a:r>
              <a:rPr lang="en-US" dirty="0"/>
              <a:t> + direct-</a:t>
            </a:r>
            <a:r>
              <a:rPr lang="en-US" dirty="0" err="1"/>
              <a:t>lvm</a:t>
            </a:r>
            <a:r>
              <a:rPr lang="en-US" dirty="0"/>
              <a:t> </a:t>
            </a:r>
            <a:r>
              <a:rPr lang="en-US" dirty="0" err="1"/>
              <a:t>devicemapper</a:t>
            </a:r>
            <a:r>
              <a:rPr lang="en-US" dirty="0"/>
              <a:t> storage</a:t>
            </a:r>
          </a:p>
          <a:p>
            <a:pPr lvl="1"/>
            <a:r>
              <a:rPr lang="en-US" dirty="0"/>
              <a:t>Uses LVM2 and thin pools</a:t>
            </a:r>
          </a:p>
          <a:p>
            <a:pPr lvl="1"/>
            <a:r>
              <a:rPr lang="en-US" dirty="0"/>
              <a:t>Configured on first boot with cloud </a:t>
            </a:r>
            <a:r>
              <a:rPr lang="en-US" dirty="0" err="1"/>
              <a:t>config</a:t>
            </a:r>
            <a:r>
              <a:rPr lang="en-US" dirty="0"/>
              <a:t> and </a:t>
            </a:r>
            <a:r>
              <a:rPr lang="en-US" dirty="0" err="1"/>
              <a:t>systemd</a:t>
            </a:r>
            <a:endParaRPr lang="en-US" dirty="0"/>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24</a:t>
            </a:fld>
            <a:endParaRPr lang="en-US" dirty="0"/>
          </a:p>
        </p:txBody>
      </p:sp>
      <p:sp>
        <p:nvSpPr>
          <p:cNvPr id="5" name="TextBox 4"/>
          <p:cNvSpPr txBox="1"/>
          <p:nvPr/>
        </p:nvSpPr>
        <p:spPr bwMode="ltGray">
          <a:xfrm>
            <a:off x="694267" y="3420533"/>
            <a:ext cx="10727266" cy="2523068"/>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dirty="0" err="1">
                <a:latin typeface="Consolas" panose="020B0609020204030204" pitchFamily="49" charset="0"/>
                <a:cs typeface="Consolas" panose="020B0609020204030204" pitchFamily="49" charset="0"/>
              </a:rPr>
              <a:t>core@mycoreos</a:t>
            </a:r>
            <a:r>
              <a:rPr lang="en-US" dirty="0">
                <a:latin typeface="Consolas" panose="020B0609020204030204" pitchFamily="49" charset="0"/>
                <a:cs typeface="Consolas" panose="020B0609020204030204" pitchFamily="49" charset="0"/>
              </a:rPr>
              <a:t> ~ $ </a:t>
            </a:r>
            <a:r>
              <a:rPr lang="en-US" dirty="0" err="1">
                <a:latin typeface="Consolas" panose="020B0609020204030204" pitchFamily="49" charset="0"/>
                <a:cs typeface="Consolas" panose="020B0609020204030204" pitchFamily="49" charset="0"/>
              </a:rPr>
              <a:t>docker</a:t>
            </a:r>
            <a:r>
              <a:rPr lang="en-US" dirty="0">
                <a:latin typeface="Consolas" panose="020B0609020204030204" pitchFamily="49" charset="0"/>
                <a:cs typeface="Consolas" panose="020B0609020204030204" pitchFamily="49" charset="0"/>
              </a:rPr>
              <a:t> info</a:t>
            </a:r>
          </a:p>
          <a:p>
            <a:pPr>
              <a:lnSpc>
                <a:spcPct val="90000"/>
              </a:lnSpc>
              <a:spcBef>
                <a:spcPts val="0"/>
              </a:spcBef>
            </a:pPr>
            <a:r>
              <a:rPr lang="en-US" dirty="0">
                <a:latin typeface="Consolas" panose="020B0609020204030204" pitchFamily="49" charset="0"/>
                <a:cs typeface="Consolas" panose="020B0609020204030204" pitchFamily="49" charset="0"/>
              </a:rPr>
              <a:t>…</a:t>
            </a:r>
          </a:p>
          <a:p>
            <a:pPr>
              <a:lnSpc>
                <a:spcPct val="90000"/>
              </a:lnSpc>
              <a:spcBef>
                <a:spcPts val="0"/>
              </a:spcBef>
            </a:pPr>
            <a:r>
              <a:rPr lang="en-US" b="1" dirty="0">
                <a:solidFill>
                  <a:srgbClr val="0070C0"/>
                </a:solidFill>
                <a:latin typeface="Consolas" panose="020B0609020204030204" pitchFamily="49" charset="0"/>
                <a:cs typeface="Consolas" panose="020B0609020204030204" pitchFamily="49" charset="0"/>
              </a:rPr>
              <a:t>Storage Driver: </a:t>
            </a:r>
            <a:r>
              <a:rPr lang="en-US" b="1" dirty="0" err="1">
                <a:solidFill>
                  <a:srgbClr val="0070C0"/>
                </a:solidFill>
                <a:latin typeface="Consolas" panose="020B0609020204030204" pitchFamily="49" charset="0"/>
                <a:cs typeface="Consolas" panose="020B0609020204030204" pitchFamily="49" charset="0"/>
              </a:rPr>
              <a:t>devicemapper</a:t>
            </a:r>
            <a:endParaRPr lang="en-US" b="1" dirty="0">
              <a:solidFill>
                <a:srgbClr val="0070C0"/>
              </a:solidFill>
              <a:latin typeface="Consolas" panose="020B0609020204030204" pitchFamily="49" charset="0"/>
              <a:cs typeface="Consolas" panose="020B0609020204030204" pitchFamily="49" charset="0"/>
            </a:endParaRPr>
          </a:p>
          <a:p>
            <a:pPr>
              <a:lnSpc>
                <a:spcPct val="90000"/>
              </a:lnSpc>
              <a:spcBef>
                <a:spcPts val="0"/>
              </a:spcBef>
            </a:pPr>
            <a:r>
              <a:rPr lang="en-US" dirty="0">
                <a:latin typeface="Consolas" panose="020B0609020204030204" pitchFamily="49" charset="0"/>
                <a:cs typeface="Consolas" panose="020B0609020204030204" pitchFamily="49" charset="0"/>
              </a:rPr>
              <a:t> Pool Name: </a:t>
            </a:r>
            <a:r>
              <a:rPr lang="en-US" dirty="0" err="1">
                <a:latin typeface="Consolas" panose="020B0609020204030204" pitchFamily="49" charset="0"/>
                <a:cs typeface="Consolas" panose="020B0609020204030204" pitchFamily="49" charset="0"/>
              </a:rPr>
              <a:t>docker-thinpool</a:t>
            </a:r>
            <a:endParaRPr lang="en-US" dirty="0">
              <a:latin typeface="Consolas" panose="020B0609020204030204" pitchFamily="49" charset="0"/>
              <a:cs typeface="Consolas" panose="020B0609020204030204" pitchFamily="49" charset="0"/>
            </a:endParaRPr>
          </a:p>
          <a:p>
            <a:pPr>
              <a:lnSpc>
                <a:spcPct val="90000"/>
              </a:lnSpc>
              <a:spcBef>
                <a:spcPts val="0"/>
              </a:spcBef>
            </a:pPr>
            <a:r>
              <a:rPr lang="en-US" dirty="0">
                <a:latin typeface="Consolas" panose="020B0609020204030204" pitchFamily="49" charset="0"/>
                <a:cs typeface="Consolas" panose="020B0609020204030204" pitchFamily="49" charset="0"/>
              </a:rPr>
              <a:t> Pool </a:t>
            </a:r>
            <a:r>
              <a:rPr lang="en-US" dirty="0" err="1">
                <a:latin typeface="Consolas" panose="020B0609020204030204" pitchFamily="49" charset="0"/>
                <a:cs typeface="Consolas" panose="020B0609020204030204" pitchFamily="49" charset="0"/>
              </a:rPr>
              <a:t>Blocksize</a:t>
            </a:r>
            <a:r>
              <a:rPr lang="en-US" dirty="0">
                <a:latin typeface="Consolas" panose="020B0609020204030204" pitchFamily="49" charset="0"/>
                <a:cs typeface="Consolas" panose="020B0609020204030204" pitchFamily="49" charset="0"/>
              </a:rPr>
              <a:t>: 524.3 kB</a:t>
            </a:r>
          </a:p>
          <a:p>
            <a:pPr>
              <a:lnSpc>
                <a:spcPct val="90000"/>
              </a:lnSpc>
              <a:spcBef>
                <a:spcPts val="0"/>
              </a:spcBef>
            </a:pPr>
            <a:r>
              <a:rPr lang="en-US" dirty="0">
                <a:latin typeface="Consolas" panose="020B0609020204030204" pitchFamily="49" charset="0"/>
                <a:cs typeface="Consolas" panose="020B0609020204030204" pitchFamily="49" charset="0"/>
              </a:rPr>
              <a:t> Base Device Size: 26.84 GB</a:t>
            </a:r>
          </a:p>
          <a:p>
            <a:pPr>
              <a:lnSpc>
                <a:spcPct val="90000"/>
              </a:lnSpc>
              <a:spcBef>
                <a:spcPts val="0"/>
              </a:spcBef>
            </a:pPr>
            <a:r>
              <a:rPr lang="en-US" dirty="0">
                <a:latin typeface="Consolas" panose="020B0609020204030204" pitchFamily="49" charset="0"/>
                <a:cs typeface="Consolas" panose="020B0609020204030204" pitchFamily="49" charset="0"/>
              </a:rPr>
              <a:t> </a:t>
            </a:r>
            <a:r>
              <a:rPr lang="en-US" b="1" dirty="0">
                <a:solidFill>
                  <a:srgbClr val="0070C0"/>
                </a:solidFill>
                <a:latin typeface="Consolas" panose="020B0609020204030204" pitchFamily="49" charset="0"/>
                <a:cs typeface="Consolas" panose="020B0609020204030204" pitchFamily="49" charset="0"/>
              </a:rPr>
              <a:t>Backing Filesystem: </a:t>
            </a:r>
            <a:r>
              <a:rPr lang="en-US" b="1" dirty="0" err="1">
                <a:solidFill>
                  <a:srgbClr val="0070C0"/>
                </a:solidFill>
                <a:latin typeface="Consolas" panose="020B0609020204030204" pitchFamily="49" charset="0"/>
                <a:cs typeface="Consolas" panose="020B0609020204030204" pitchFamily="49" charset="0"/>
              </a:rPr>
              <a:t>xfs</a:t>
            </a:r>
            <a:endParaRPr lang="en-US" b="1" dirty="0">
              <a:solidFill>
                <a:srgbClr val="0070C0"/>
              </a:solidFill>
              <a:latin typeface="Consolas" panose="020B0609020204030204" pitchFamily="49" charset="0"/>
              <a:cs typeface="Consolas" panose="020B0609020204030204" pitchFamily="49" charset="0"/>
            </a:endParaRPr>
          </a:p>
          <a:p>
            <a:pPr>
              <a:lnSpc>
                <a:spcPct val="90000"/>
              </a:lnSpc>
              <a:spcBef>
                <a:spcPts val="0"/>
              </a:spcBef>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419727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a:t>
            </a:r>
          </a:p>
        </p:txBody>
      </p:sp>
      <p:sp>
        <p:nvSpPr>
          <p:cNvPr id="3" name="Content Placeholder 2"/>
          <p:cNvSpPr>
            <a:spLocks noGrp="1"/>
          </p:cNvSpPr>
          <p:nvPr>
            <p:ph idx="1"/>
          </p:nvPr>
        </p:nvSpPr>
        <p:spPr/>
        <p:txBody>
          <a:bodyPr/>
          <a:lstStyle/>
          <a:p>
            <a:r>
              <a:rPr lang="en-US" dirty="0"/>
              <a:t>Additional storage</a:t>
            </a:r>
          </a:p>
          <a:p>
            <a:pPr lvl="1"/>
            <a:r>
              <a:rPr lang="en-US" dirty="0"/>
              <a:t>Grid infrastructure and database binaries</a:t>
            </a:r>
          </a:p>
          <a:p>
            <a:pPr lvl="2"/>
            <a:r>
              <a:rPr lang="en-US" dirty="0"/>
              <a:t>Uses LVM2 and ext4 filesystems</a:t>
            </a:r>
          </a:p>
          <a:p>
            <a:pPr lvl="1"/>
            <a:r>
              <a:rPr lang="en-US" dirty="0"/>
              <a:t>ASM disk devices</a:t>
            </a:r>
          </a:p>
          <a:p>
            <a:pPr lvl="1"/>
            <a:r>
              <a:rPr lang="en-US" dirty="0"/>
              <a:t>Configured on first boot with cloud </a:t>
            </a:r>
            <a:r>
              <a:rPr lang="en-US" dirty="0" err="1"/>
              <a:t>config</a:t>
            </a:r>
            <a:r>
              <a:rPr lang="en-US" dirty="0"/>
              <a:t> and </a:t>
            </a:r>
            <a:r>
              <a:rPr lang="en-US" dirty="0" err="1"/>
              <a:t>systemd</a:t>
            </a:r>
            <a:endParaRPr lang="en-US" dirty="0"/>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25</a:t>
            </a:fld>
            <a:endParaRPr lang="en-US" dirty="0"/>
          </a:p>
        </p:txBody>
      </p:sp>
      <p:sp>
        <p:nvSpPr>
          <p:cNvPr id="5" name="TextBox 4"/>
          <p:cNvSpPr txBox="1"/>
          <p:nvPr/>
        </p:nvSpPr>
        <p:spPr bwMode="ltGray">
          <a:xfrm>
            <a:off x="694267" y="3420533"/>
            <a:ext cx="10727266" cy="2523068"/>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000" dirty="0">
                <a:latin typeface="Consolas" panose="020B0609020204030204" pitchFamily="49" charset="0"/>
                <a:cs typeface="Consolas" panose="020B0609020204030204" pitchFamily="49" charset="0"/>
              </a:rPr>
              <a:t>NAME                 SIZE  TYPE  MOUNTPOINT</a:t>
            </a:r>
          </a:p>
          <a:p>
            <a:pPr>
              <a:lnSpc>
                <a:spcPct val="90000"/>
              </a:lnSpc>
              <a:spcBef>
                <a:spcPts val="0"/>
              </a:spcBef>
            </a:pPr>
            <a:r>
              <a:rPr lang="en-US" sz="2000" dirty="0" err="1">
                <a:latin typeface="Consolas" panose="020B0609020204030204" pitchFamily="49" charset="0"/>
                <a:cs typeface="Consolas" panose="020B0609020204030204" pitchFamily="49" charset="0"/>
              </a:rPr>
              <a:t>sdc</a:t>
            </a:r>
            <a:r>
              <a:rPr lang="en-US" sz="2000" dirty="0">
                <a:latin typeface="Consolas" panose="020B0609020204030204" pitchFamily="49" charset="0"/>
                <a:cs typeface="Consolas" panose="020B0609020204030204" pitchFamily="49" charset="0"/>
              </a:rPr>
              <a:t>                  100G  disk</a:t>
            </a:r>
          </a:p>
          <a:p>
            <a:pPr>
              <a:lnSpc>
                <a:spcPct val="90000"/>
              </a:lnSpc>
              <a:spcBef>
                <a:spcPts val="0"/>
              </a:spcBef>
            </a:pPr>
            <a:r>
              <a:rPr lang="en-US" sz="2000" dirty="0">
                <a:latin typeface="Consolas" panose="020B0609020204030204" pitchFamily="49" charset="0"/>
                <a:cs typeface="Consolas" panose="020B0609020204030204" pitchFamily="49" charset="0"/>
              </a:rPr>
              <a:t>|-data-</a:t>
            </a:r>
            <a:r>
              <a:rPr lang="en-US" sz="2000" dirty="0" err="1">
                <a:latin typeface="Consolas" panose="020B0609020204030204" pitchFamily="49" charset="0"/>
                <a:cs typeface="Consolas" panose="020B0609020204030204" pitchFamily="49" charset="0"/>
              </a:rPr>
              <a:t>oracledata</a:t>
            </a:r>
            <a:r>
              <a:rPr lang="en-US" sz="2000" dirty="0">
                <a:latin typeface="Consolas" panose="020B0609020204030204" pitchFamily="49" charset="0"/>
                <a:cs typeface="Consolas" panose="020B0609020204030204" pitchFamily="49" charset="0"/>
              </a:rPr>
              <a:t>    30G   </a:t>
            </a:r>
            <a:r>
              <a:rPr lang="en-US" sz="2000" dirty="0" err="1">
                <a:latin typeface="Consolas" panose="020B0609020204030204" pitchFamily="49" charset="0"/>
                <a:cs typeface="Consolas" panose="020B0609020204030204" pitchFamily="49" charset="0"/>
              </a:rPr>
              <a:t>lvm</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oracledata</a:t>
            </a:r>
            <a:endParaRPr lang="en-US" sz="2000" dirty="0">
              <a:latin typeface="Consolas" panose="020B0609020204030204" pitchFamily="49" charset="0"/>
              <a:cs typeface="Consolas" panose="020B0609020204030204" pitchFamily="49" charset="0"/>
            </a:endParaRPr>
          </a:p>
          <a:p>
            <a:pPr>
              <a:lnSpc>
                <a:spcPct val="90000"/>
              </a:lnSpc>
              <a:spcBef>
                <a:spcPts val="0"/>
              </a:spcBef>
            </a:pPr>
            <a:r>
              <a:rPr lang="en-US" sz="2000" dirty="0" err="1">
                <a:latin typeface="Consolas" panose="020B0609020204030204" pitchFamily="49" charset="0"/>
                <a:cs typeface="Consolas" panose="020B0609020204030204" pitchFamily="49" charset="0"/>
              </a:rPr>
              <a:t>sdd</a:t>
            </a:r>
            <a:r>
              <a:rPr lang="en-US" sz="2000" dirty="0">
                <a:latin typeface="Consolas" panose="020B0609020204030204" pitchFamily="49" charset="0"/>
                <a:cs typeface="Consolas" panose="020B0609020204030204" pitchFamily="49" charset="0"/>
              </a:rPr>
              <a:t>                  16G   disk</a:t>
            </a:r>
          </a:p>
          <a:p>
            <a:pPr>
              <a:lnSpc>
                <a:spcPct val="90000"/>
              </a:lnSpc>
              <a:spcBef>
                <a:spcPts val="0"/>
              </a:spcBef>
            </a:pPr>
            <a:r>
              <a:rPr lang="en-US" sz="2000" dirty="0" err="1">
                <a:latin typeface="Consolas" panose="020B0609020204030204" pitchFamily="49" charset="0"/>
                <a:cs typeface="Consolas" panose="020B0609020204030204" pitchFamily="49" charset="0"/>
              </a:rPr>
              <a:t>sde</a:t>
            </a:r>
            <a:r>
              <a:rPr lang="en-US" sz="2000" dirty="0">
                <a:latin typeface="Consolas" panose="020B0609020204030204" pitchFamily="49" charset="0"/>
                <a:cs typeface="Consolas" panose="020B0609020204030204" pitchFamily="49" charset="0"/>
              </a:rPr>
              <a:t>                  16G   disk</a:t>
            </a:r>
          </a:p>
          <a:p>
            <a:pPr>
              <a:lnSpc>
                <a:spcPct val="90000"/>
              </a:lnSpc>
              <a:spcBef>
                <a:spcPts val="0"/>
              </a:spcBef>
            </a:pPr>
            <a:r>
              <a:rPr lang="en-US" sz="2000" dirty="0" err="1">
                <a:latin typeface="Consolas" panose="020B0609020204030204" pitchFamily="49" charset="0"/>
                <a:cs typeface="Consolas" panose="020B0609020204030204" pitchFamily="49" charset="0"/>
              </a:rPr>
              <a:t>sdf</a:t>
            </a:r>
            <a:r>
              <a:rPr lang="en-US" sz="2000" dirty="0">
                <a:latin typeface="Consolas" panose="020B0609020204030204" pitchFamily="49" charset="0"/>
                <a:cs typeface="Consolas" panose="020B0609020204030204" pitchFamily="49" charset="0"/>
              </a:rPr>
              <a:t>                  16G   disk</a:t>
            </a:r>
          </a:p>
        </p:txBody>
      </p:sp>
    </p:spTree>
    <p:extLst>
      <p:ext uri="{BB962C8B-B14F-4D97-AF65-F5344CB8AC3E}">
        <p14:creationId xmlns:p14="http://schemas.microsoft.com/office/powerpoint/2010/main" val="312891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RAC in Docker</a:t>
            </a:r>
          </a:p>
        </p:txBody>
      </p:sp>
      <p:sp>
        <p:nvSpPr>
          <p:cNvPr id="3" name="Content Placeholder 2"/>
          <p:cNvSpPr>
            <a:spLocks noGrp="1"/>
          </p:cNvSpPr>
          <p:nvPr>
            <p:ph sz="half" idx="1"/>
          </p:nvPr>
        </p:nvSpPr>
        <p:spPr/>
        <p:txBody>
          <a:bodyPr>
            <a:normAutofit/>
          </a:bodyPr>
          <a:lstStyle/>
          <a:p>
            <a:r>
              <a:rPr lang="en-US" sz="2800" dirty="0">
                <a:solidFill>
                  <a:schemeClr val="bg2"/>
                </a:solidFill>
              </a:rPr>
              <a:t>Host preparation</a:t>
            </a:r>
          </a:p>
          <a:p>
            <a:pPr lvl="1"/>
            <a:r>
              <a:rPr lang="en-US" sz="2400" dirty="0">
                <a:solidFill>
                  <a:schemeClr val="bg2"/>
                </a:solidFill>
              </a:rPr>
              <a:t>Platform</a:t>
            </a:r>
          </a:p>
          <a:p>
            <a:pPr lvl="1"/>
            <a:r>
              <a:rPr lang="en-US" sz="2400" dirty="0">
                <a:solidFill>
                  <a:schemeClr val="bg2"/>
                </a:solidFill>
              </a:rPr>
              <a:t>Storage</a:t>
            </a:r>
          </a:p>
          <a:p>
            <a:r>
              <a:rPr lang="en-US" sz="2800" dirty="0"/>
              <a:t>Image preparation</a:t>
            </a:r>
          </a:p>
          <a:p>
            <a:pPr lvl="1"/>
            <a:r>
              <a:rPr lang="en-US" sz="2400" dirty="0"/>
              <a:t>IPs and DNS</a:t>
            </a:r>
          </a:p>
          <a:p>
            <a:pPr lvl="1"/>
            <a:r>
              <a:rPr lang="en-US" sz="2400" dirty="0"/>
              <a:t>Virtual Networks</a:t>
            </a:r>
          </a:p>
          <a:p>
            <a:pPr lvl="1"/>
            <a:r>
              <a:rPr lang="en-US" sz="2400" dirty="0"/>
              <a:t>Storage</a:t>
            </a:r>
          </a:p>
          <a:p>
            <a:pPr lvl="1"/>
            <a:r>
              <a:rPr lang="en-US" sz="2400" dirty="0"/>
              <a:t>OS</a:t>
            </a:r>
          </a:p>
          <a:p>
            <a:pPr lvl="1"/>
            <a:r>
              <a:rPr lang="en-US" sz="2400" dirty="0" err="1"/>
              <a:t>Clusterware</a:t>
            </a:r>
            <a:r>
              <a:rPr lang="en-US" sz="2400" dirty="0"/>
              <a:t> and database binaries</a:t>
            </a:r>
          </a:p>
        </p:txBody>
      </p:sp>
      <p:sp>
        <p:nvSpPr>
          <p:cNvPr id="4" name="Content Placeholder 3"/>
          <p:cNvSpPr>
            <a:spLocks noGrp="1"/>
          </p:cNvSpPr>
          <p:nvPr>
            <p:ph sz="half" idx="2"/>
          </p:nvPr>
        </p:nvSpPr>
        <p:spPr/>
        <p:txBody>
          <a:bodyPr>
            <a:normAutofit/>
          </a:bodyPr>
          <a:lstStyle/>
          <a:p>
            <a:r>
              <a:rPr lang="en-US" sz="2800" dirty="0">
                <a:solidFill>
                  <a:schemeClr val="bg2"/>
                </a:solidFill>
              </a:rPr>
              <a:t>Containers</a:t>
            </a:r>
          </a:p>
          <a:p>
            <a:pPr lvl="1"/>
            <a:r>
              <a:rPr lang="en-US" sz="2400" dirty="0">
                <a:solidFill>
                  <a:schemeClr val="bg2"/>
                </a:solidFill>
              </a:rPr>
              <a:t>Volumes</a:t>
            </a:r>
          </a:p>
          <a:p>
            <a:pPr lvl="1"/>
            <a:r>
              <a:rPr lang="en-US" sz="2400" dirty="0">
                <a:solidFill>
                  <a:schemeClr val="bg2"/>
                </a:solidFill>
              </a:rPr>
              <a:t>Shared memory</a:t>
            </a:r>
          </a:p>
          <a:p>
            <a:pPr lvl="1"/>
            <a:r>
              <a:rPr lang="en-US" sz="2400" dirty="0">
                <a:solidFill>
                  <a:schemeClr val="bg2"/>
                </a:solidFill>
              </a:rPr>
              <a:t>Networking</a:t>
            </a:r>
          </a:p>
          <a:p>
            <a:pPr lvl="1"/>
            <a:r>
              <a:rPr lang="en-US" sz="2400" dirty="0">
                <a:solidFill>
                  <a:schemeClr val="bg2"/>
                </a:solidFill>
              </a:rPr>
              <a:t>Communication</a:t>
            </a:r>
          </a:p>
          <a:p>
            <a:pPr lvl="1"/>
            <a:r>
              <a:rPr lang="en-US" sz="2400" dirty="0">
                <a:solidFill>
                  <a:schemeClr val="bg2"/>
                </a:solidFill>
              </a:rPr>
              <a:t>Grid infrastructure configuration</a:t>
            </a:r>
          </a:p>
        </p:txBody>
      </p:sp>
      <p:sp>
        <p:nvSpPr>
          <p:cNvPr id="7" name="Slide Number Placeholder 6"/>
          <p:cNvSpPr>
            <a:spLocks noGrp="1"/>
          </p:cNvSpPr>
          <p:nvPr>
            <p:ph type="sldNum" sz="quarter" idx="12"/>
          </p:nvPr>
        </p:nvSpPr>
        <p:spPr/>
        <p:txBody>
          <a:bodyPr/>
          <a:lstStyle/>
          <a:p>
            <a:fld id="{C1960183-D323-4677-9D78-78D1D39B0029}" type="slidenum">
              <a:rPr lang="en-US" smtClean="0"/>
              <a:pPr/>
              <a:t>26</a:t>
            </a:fld>
            <a:endParaRPr lang="en-US" dirty="0"/>
          </a:p>
        </p:txBody>
      </p:sp>
      <p:sp>
        <p:nvSpPr>
          <p:cNvPr id="8"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Tree>
    <p:extLst>
      <p:ext uri="{BB962C8B-B14F-4D97-AF65-F5344CB8AC3E}">
        <p14:creationId xmlns:p14="http://schemas.microsoft.com/office/powerpoint/2010/main" val="3990838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and DHCP</a:t>
            </a:r>
          </a:p>
        </p:txBody>
      </p:sp>
      <p:sp>
        <p:nvSpPr>
          <p:cNvPr id="3" name="Content Placeholder 2"/>
          <p:cNvSpPr>
            <a:spLocks noGrp="1"/>
          </p:cNvSpPr>
          <p:nvPr>
            <p:ph idx="1"/>
          </p:nvPr>
        </p:nvSpPr>
        <p:spPr>
          <a:xfrm>
            <a:off x="609441" y="1447801"/>
            <a:ext cx="10969943" cy="2235200"/>
          </a:xfrm>
        </p:spPr>
        <p:txBody>
          <a:bodyPr/>
          <a:lstStyle/>
          <a:p>
            <a:r>
              <a:rPr lang="en-US" dirty="0"/>
              <a:t>BIND container for DNS</a:t>
            </a:r>
          </a:p>
          <a:p>
            <a:r>
              <a:rPr lang="en-US" dirty="0"/>
              <a:t>DHCPD container for DHCP</a:t>
            </a:r>
          </a:p>
          <a:p>
            <a:r>
              <a:rPr lang="en-US" dirty="0"/>
              <a:t>Dynamic DNS updates</a:t>
            </a:r>
          </a:p>
          <a:p>
            <a:r>
              <a:rPr lang="en-US" dirty="0"/>
              <a:t>Only bind and </a:t>
            </a:r>
            <a:r>
              <a:rPr lang="en-US" dirty="0" err="1"/>
              <a:t>dhcpd</a:t>
            </a:r>
            <a:r>
              <a:rPr lang="en-US" dirty="0"/>
              <a:t> containers receive static IPs</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27</a:t>
            </a:fld>
            <a:endParaRPr lang="en-US" dirty="0"/>
          </a:p>
        </p:txBody>
      </p:sp>
      <p:sp>
        <p:nvSpPr>
          <p:cNvPr id="5" name="TextBox 4"/>
          <p:cNvSpPr txBox="1"/>
          <p:nvPr/>
        </p:nvSpPr>
        <p:spPr bwMode="ltGray">
          <a:xfrm>
            <a:off x="609441" y="3987802"/>
            <a:ext cx="10033159" cy="1781386"/>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dirty="0" err="1">
                <a:latin typeface="Consolas" panose="020B0609020204030204" pitchFamily="49" charset="0"/>
                <a:cs typeface="Consolas" panose="020B0609020204030204" pitchFamily="49" charset="0"/>
              </a:rPr>
              <a:t>core@mycoreos</a:t>
            </a:r>
            <a:r>
              <a:rPr lang="en-US" dirty="0">
                <a:latin typeface="Consolas" panose="020B0609020204030204" pitchFamily="49" charset="0"/>
                <a:cs typeface="Consolas" panose="020B0609020204030204" pitchFamily="49" charset="0"/>
              </a:rPr>
              <a:t> ~ $ dig example.com. @10.10.10.10 </a:t>
            </a:r>
            <a:r>
              <a:rPr lang="en-US" dirty="0" err="1">
                <a:latin typeface="Consolas" panose="020B0609020204030204" pitchFamily="49" charset="0"/>
                <a:cs typeface="Consolas" panose="020B0609020204030204" pitchFamily="49" charset="0"/>
              </a:rPr>
              <a:t>axfr</a:t>
            </a:r>
            <a:endParaRPr lang="en-US" dirty="0">
              <a:latin typeface="Consolas" panose="020B0609020204030204" pitchFamily="49" charset="0"/>
              <a:cs typeface="Consolas" panose="020B0609020204030204" pitchFamily="49" charset="0"/>
            </a:endParaRPr>
          </a:p>
          <a:p>
            <a:pPr>
              <a:lnSpc>
                <a:spcPct val="90000"/>
              </a:lnSpc>
              <a:spcBef>
                <a:spcPts val="0"/>
              </a:spcBef>
            </a:pPr>
            <a:endParaRPr lang="en-US" dirty="0">
              <a:latin typeface="Consolas" panose="020B0609020204030204" pitchFamily="49" charset="0"/>
              <a:cs typeface="Consolas" panose="020B0609020204030204" pitchFamily="49" charset="0"/>
            </a:endParaRPr>
          </a:p>
          <a:p>
            <a:pPr>
              <a:lnSpc>
                <a:spcPct val="90000"/>
              </a:lnSpc>
              <a:spcBef>
                <a:spcPts val="0"/>
              </a:spcBef>
            </a:pPr>
            <a:r>
              <a:rPr lang="en-US" dirty="0">
                <a:latin typeface="Consolas" panose="020B0609020204030204" pitchFamily="49" charset="0"/>
                <a:cs typeface="Consolas" panose="020B0609020204030204" pitchFamily="49" charset="0"/>
              </a:rPr>
              <a:t>example.com.            86400   IN      SOA     example.com. root.example.com. example.com.            86400   IN      NS      localhost.</a:t>
            </a:r>
          </a:p>
          <a:p>
            <a:pPr>
              <a:lnSpc>
                <a:spcPct val="90000"/>
              </a:lnSpc>
              <a:spcBef>
                <a:spcPts val="0"/>
              </a:spcBef>
            </a:pPr>
            <a:r>
              <a:rPr lang="en-US" dirty="0">
                <a:latin typeface="Consolas" panose="020B0609020204030204" pitchFamily="49" charset="0"/>
                <a:cs typeface="Consolas" panose="020B0609020204030204" pitchFamily="49" charset="0"/>
              </a:rPr>
              <a:t>rac1.example.com.       3600    IN      A       10.10.10.134</a:t>
            </a:r>
          </a:p>
          <a:p>
            <a:pPr>
              <a:lnSpc>
                <a:spcPct val="90000"/>
              </a:lnSpc>
              <a:spcBef>
                <a:spcPts val="0"/>
              </a:spcBef>
            </a:pPr>
            <a:r>
              <a:rPr lang="en-US" dirty="0">
                <a:latin typeface="Consolas" panose="020B0609020204030204" pitchFamily="49" charset="0"/>
                <a:cs typeface="Consolas" panose="020B0609020204030204" pitchFamily="49" charset="0"/>
              </a:rPr>
              <a:t>rac2.example.com.       3600    IN      A       10.10.10.135</a:t>
            </a:r>
          </a:p>
          <a:p>
            <a:pPr>
              <a:lnSpc>
                <a:spcPct val="90000"/>
              </a:lnSpc>
              <a:spcBef>
                <a:spcPts val="0"/>
              </a:spcBef>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1134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Networks</a:t>
            </a:r>
          </a:p>
        </p:txBody>
      </p:sp>
      <p:sp>
        <p:nvSpPr>
          <p:cNvPr id="3" name="Content Placeholder 2"/>
          <p:cNvSpPr>
            <a:spLocks noGrp="1"/>
          </p:cNvSpPr>
          <p:nvPr>
            <p:ph idx="1"/>
          </p:nvPr>
        </p:nvSpPr>
        <p:spPr/>
        <p:txBody>
          <a:bodyPr/>
          <a:lstStyle/>
          <a:p>
            <a:r>
              <a:rPr lang="en-US" dirty="0" err="1"/>
              <a:t>docker</a:t>
            </a:r>
            <a:r>
              <a:rPr lang="en-US" dirty="0"/>
              <a:t> network create --subnet=10.10.10.0/24 pub</a:t>
            </a:r>
          </a:p>
          <a:p>
            <a:r>
              <a:rPr lang="en-US" dirty="0" err="1"/>
              <a:t>docker</a:t>
            </a:r>
            <a:r>
              <a:rPr lang="en-US" dirty="0"/>
              <a:t> network create --subnet=11.11.11.0/24 </a:t>
            </a:r>
            <a:r>
              <a:rPr lang="en-US" dirty="0" err="1"/>
              <a:t>priv</a:t>
            </a:r>
            <a:endParaRPr lang="en-US" dirty="0"/>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28</a:t>
            </a:fld>
            <a:endParaRPr lang="en-US" dirty="0"/>
          </a:p>
        </p:txBody>
      </p:sp>
    </p:spTree>
    <p:extLst>
      <p:ext uri="{BB962C8B-B14F-4D97-AF65-F5344CB8AC3E}">
        <p14:creationId xmlns:p14="http://schemas.microsoft.com/office/powerpoint/2010/main" val="41959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Preparation</a:t>
            </a:r>
          </a:p>
        </p:txBody>
      </p:sp>
      <p:sp>
        <p:nvSpPr>
          <p:cNvPr id="3" name="Content Placeholder 2"/>
          <p:cNvSpPr>
            <a:spLocks noGrp="1"/>
          </p:cNvSpPr>
          <p:nvPr>
            <p:ph idx="1"/>
          </p:nvPr>
        </p:nvSpPr>
        <p:spPr>
          <a:xfrm>
            <a:off x="609441" y="1447801"/>
            <a:ext cx="10969943" cy="1600200"/>
          </a:xfrm>
        </p:spPr>
        <p:txBody>
          <a:bodyPr numCol="2">
            <a:normAutofit/>
          </a:bodyPr>
          <a:lstStyle/>
          <a:p>
            <a:r>
              <a:rPr lang="en-US" dirty="0"/>
              <a:t>Install packages</a:t>
            </a:r>
          </a:p>
          <a:p>
            <a:r>
              <a:rPr lang="en-US" dirty="0"/>
              <a:t>Create OS users and groups</a:t>
            </a:r>
          </a:p>
          <a:p>
            <a:r>
              <a:rPr lang="en-US" dirty="0"/>
              <a:t>Change OS user passwords</a:t>
            </a:r>
          </a:p>
          <a:p>
            <a:r>
              <a:rPr lang="en-US" dirty="0"/>
              <a:t>Modify security limits</a:t>
            </a:r>
          </a:p>
          <a:p>
            <a:r>
              <a:rPr lang="en-US" dirty="0"/>
              <a:t>Add </a:t>
            </a:r>
            <a:r>
              <a:rPr lang="en-US" dirty="0" err="1"/>
              <a:t>udev</a:t>
            </a:r>
            <a:r>
              <a:rPr lang="en-US" dirty="0"/>
              <a:t> rules for ASM disks</a:t>
            </a:r>
          </a:p>
          <a:p>
            <a:endParaRPr lang="en-US" dirty="0"/>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29</a:t>
            </a:fld>
            <a:endParaRPr lang="en-US" dirty="0"/>
          </a:p>
        </p:txBody>
      </p:sp>
      <p:sp>
        <p:nvSpPr>
          <p:cNvPr id="5" name="TextBox 4"/>
          <p:cNvSpPr txBox="1"/>
          <p:nvPr/>
        </p:nvSpPr>
        <p:spPr bwMode="ltGray">
          <a:xfrm>
            <a:off x="1969556" y="3462867"/>
            <a:ext cx="8249712" cy="2565400"/>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docker</a:t>
            </a:r>
            <a:r>
              <a:rPr lang="en-US" sz="1600" dirty="0">
                <a:latin typeface="Consolas" panose="020B0609020204030204" pitchFamily="49" charset="0"/>
                <a:cs typeface="Consolas" panose="020B0609020204030204" pitchFamily="49" charset="0"/>
              </a:rPr>
              <a:t> exec rac1 ls -l /dev/</a:t>
            </a:r>
            <a:r>
              <a:rPr lang="en-US" sz="1600" dirty="0" err="1">
                <a:latin typeface="Consolas" panose="020B0609020204030204" pitchFamily="49" charset="0"/>
                <a:cs typeface="Consolas" panose="020B0609020204030204" pitchFamily="49" charset="0"/>
              </a:rPr>
              <a:t>sd</a:t>
            </a:r>
            <a:r>
              <a:rPr lang="en-US" sz="1600" dirty="0">
                <a:latin typeface="Consolas" panose="020B0609020204030204" pitchFamily="49" charset="0"/>
                <a:cs typeface="Consolas" panose="020B0609020204030204" pitchFamily="49" charset="0"/>
              </a:rPr>
              <a:t>[d-f]</a:t>
            </a:r>
          </a:p>
          <a:p>
            <a:pPr>
              <a:lnSpc>
                <a:spcPct val="90000"/>
              </a:lnSpc>
              <a:spcBef>
                <a:spcPts val="0"/>
              </a:spcBef>
            </a:pPr>
            <a:r>
              <a:rPr lang="en-US" sz="1600" dirty="0" err="1">
                <a:solidFill>
                  <a:srgbClr val="0070C0"/>
                </a:solidFill>
                <a:latin typeface="Consolas" panose="020B0609020204030204" pitchFamily="49" charset="0"/>
                <a:cs typeface="Consolas" panose="020B0609020204030204" pitchFamily="49" charset="0"/>
              </a:rPr>
              <a:t>brw</a:t>
            </a:r>
            <a:r>
              <a:rPr lang="en-US" sz="1600" dirty="0">
                <a:solidFill>
                  <a:srgbClr val="0070C0"/>
                </a:solidFill>
                <a:latin typeface="Consolas" panose="020B0609020204030204" pitchFamily="49" charset="0"/>
                <a:cs typeface="Consolas" panose="020B0609020204030204" pitchFamily="49" charset="0"/>
              </a:rPr>
              <a:t>-</a:t>
            </a:r>
            <a:r>
              <a:rPr lang="en-US" sz="1600" dirty="0" err="1">
                <a:solidFill>
                  <a:srgbClr val="0070C0"/>
                </a:solidFill>
                <a:latin typeface="Consolas" panose="020B0609020204030204" pitchFamily="49" charset="0"/>
                <a:cs typeface="Consolas" panose="020B0609020204030204" pitchFamily="49" charset="0"/>
              </a:rPr>
              <a:t>rw</a:t>
            </a:r>
            <a:r>
              <a:rPr lang="en-US" sz="1600" dirty="0">
                <a:solidFill>
                  <a:srgbClr val="0070C0"/>
                </a:solidFill>
                <a:latin typeface="Consolas" panose="020B0609020204030204" pitchFamily="49" charset="0"/>
                <a:cs typeface="Consolas" panose="020B0609020204030204" pitchFamily="49" charset="0"/>
              </a:rPr>
              <a:t>----. 1 root </a:t>
            </a:r>
            <a:r>
              <a:rPr lang="en-US" sz="1600" dirty="0" err="1">
                <a:solidFill>
                  <a:srgbClr val="0070C0"/>
                </a:solidFill>
                <a:latin typeface="Consolas" panose="020B0609020204030204" pitchFamily="49" charset="0"/>
                <a:cs typeface="Consolas" panose="020B0609020204030204" pitchFamily="49" charset="0"/>
              </a:rPr>
              <a:t>oinstall</a:t>
            </a:r>
            <a:r>
              <a:rPr lang="en-US" sz="1600" dirty="0">
                <a:solidFill>
                  <a:srgbClr val="0070C0"/>
                </a:solidFill>
                <a:latin typeface="Consolas" panose="020B0609020204030204" pitchFamily="49" charset="0"/>
                <a:cs typeface="Consolas" panose="020B0609020204030204" pitchFamily="49" charset="0"/>
              </a:rPr>
              <a:t> 8, 48 Oct 17 16:49 /dev/</a:t>
            </a:r>
            <a:r>
              <a:rPr lang="en-US" sz="1600" dirty="0" err="1">
                <a:solidFill>
                  <a:srgbClr val="0070C0"/>
                </a:solidFill>
                <a:latin typeface="Consolas" panose="020B0609020204030204" pitchFamily="49" charset="0"/>
                <a:cs typeface="Consolas" panose="020B0609020204030204" pitchFamily="49" charset="0"/>
              </a:rPr>
              <a:t>sdd</a:t>
            </a:r>
            <a:endParaRPr lang="en-US" sz="1600" dirty="0">
              <a:solidFill>
                <a:srgbClr val="0070C0"/>
              </a:solidFill>
              <a:latin typeface="Consolas" panose="020B0609020204030204" pitchFamily="49" charset="0"/>
              <a:cs typeface="Consolas" panose="020B0609020204030204" pitchFamily="49" charset="0"/>
            </a:endParaRPr>
          </a:p>
          <a:p>
            <a:pPr>
              <a:lnSpc>
                <a:spcPct val="90000"/>
              </a:lnSpc>
              <a:spcBef>
                <a:spcPts val="0"/>
              </a:spcBef>
            </a:pPr>
            <a:r>
              <a:rPr lang="en-US" sz="1600" dirty="0" err="1">
                <a:solidFill>
                  <a:srgbClr val="0070C0"/>
                </a:solidFill>
                <a:latin typeface="Consolas" panose="020B0609020204030204" pitchFamily="49" charset="0"/>
                <a:cs typeface="Consolas" panose="020B0609020204030204" pitchFamily="49" charset="0"/>
              </a:rPr>
              <a:t>brw</a:t>
            </a:r>
            <a:r>
              <a:rPr lang="en-US" sz="1600" dirty="0">
                <a:solidFill>
                  <a:srgbClr val="0070C0"/>
                </a:solidFill>
                <a:latin typeface="Consolas" panose="020B0609020204030204" pitchFamily="49" charset="0"/>
                <a:cs typeface="Consolas" panose="020B0609020204030204" pitchFamily="49" charset="0"/>
              </a:rPr>
              <a:t>-</a:t>
            </a:r>
            <a:r>
              <a:rPr lang="en-US" sz="1600" dirty="0" err="1">
                <a:solidFill>
                  <a:srgbClr val="0070C0"/>
                </a:solidFill>
                <a:latin typeface="Consolas" panose="020B0609020204030204" pitchFamily="49" charset="0"/>
                <a:cs typeface="Consolas" panose="020B0609020204030204" pitchFamily="49" charset="0"/>
              </a:rPr>
              <a:t>rw</a:t>
            </a:r>
            <a:r>
              <a:rPr lang="en-US" sz="1600" dirty="0">
                <a:solidFill>
                  <a:srgbClr val="0070C0"/>
                </a:solidFill>
                <a:latin typeface="Consolas" panose="020B0609020204030204" pitchFamily="49" charset="0"/>
                <a:cs typeface="Consolas" panose="020B0609020204030204" pitchFamily="49" charset="0"/>
              </a:rPr>
              <a:t>----. 1 root </a:t>
            </a:r>
            <a:r>
              <a:rPr lang="en-US" sz="1600" dirty="0" err="1">
                <a:solidFill>
                  <a:srgbClr val="0070C0"/>
                </a:solidFill>
                <a:latin typeface="Consolas" panose="020B0609020204030204" pitchFamily="49" charset="0"/>
                <a:cs typeface="Consolas" panose="020B0609020204030204" pitchFamily="49" charset="0"/>
              </a:rPr>
              <a:t>oinstall</a:t>
            </a:r>
            <a:r>
              <a:rPr lang="en-US" sz="1600" dirty="0">
                <a:solidFill>
                  <a:srgbClr val="0070C0"/>
                </a:solidFill>
                <a:latin typeface="Consolas" panose="020B0609020204030204" pitchFamily="49" charset="0"/>
                <a:cs typeface="Consolas" panose="020B0609020204030204" pitchFamily="49" charset="0"/>
              </a:rPr>
              <a:t> 8, 64 Oct 17 16:49 /dev/</a:t>
            </a:r>
            <a:r>
              <a:rPr lang="en-US" sz="1600" dirty="0" err="1">
                <a:solidFill>
                  <a:srgbClr val="0070C0"/>
                </a:solidFill>
                <a:latin typeface="Consolas" panose="020B0609020204030204" pitchFamily="49" charset="0"/>
                <a:cs typeface="Consolas" panose="020B0609020204030204" pitchFamily="49" charset="0"/>
              </a:rPr>
              <a:t>sde</a:t>
            </a:r>
            <a:endParaRPr lang="en-US" sz="1600" dirty="0">
              <a:solidFill>
                <a:srgbClr val="0070C0"/>
              </a:solidFill>
              <a:latin typeface="Consolas" panose="020B0609020204030204" pitchFamily="49" charset="0"/>
              <a:cs typeface="Consolas" panose="020B0609020204030204" pitchFamily="49" charset="0"/>
            </a:endParaRPr>
          </a:p>
          <a:p>
            <a:pPr>
              <a:lnSpc>
                <a:spcPct val="90000"/>
              </a:lnSpc>
              <a:spcBef>
                <a:spcPts val="0"/>
              </a:spcBef>
            </a:pPr>
            <a:r>
              <a:rPr lang="en-US" sz="1600" dirty="0" err="1">
                <a:solidFill>
                  <a:srgbClr val="0070C0"/>
                </a:solidFill>
                <a:latin typeface="Consolas" panose="020B0609020204030204" pitchFamily="49" charset="0"/>
                <a:cs typeface="Consolas" panose="020B0609020204030204" pitchFamily="49" charset="0"/>
              </a:rPr>
              <a:t>brw</a:t>
            </a:r>
            <a:r>
              <a:rPr lang="en-US" sz="1600" dirty="0">
                <a:solidFill>
                  <a:srgbClr val="0070C0"/>
                </a:solidFill>
                <a:latin typeface="Consolas" panose="020B0609020204030204" pitchFamily="49" charset="0"/>
                <a:cs typeface="Consolas" panose="020B0609020204030204" pitchFamily="49" charset="0"/>
              </a:rPr>
              <a:t>-</a:t>
            </a:r>
            <a:r>
              <a:rPr lang="en-US" sz="1600" dirty="0" err="1">
                <a:solidFill>
                  <a:srgbClr val="0070C0"/>
                </a:solidFill>
                <a:latin typeface="Consolas" panose="020B0609020204030204" pitchFamily="49" charset="0"/>
                <a:cs typeface="Consolas" panose="020B0609020204030204" pitchFamily="49" charset="0"/>
              </a:rPr>
              <a:t>rw</a:t>
            </a:r>
            <a:r>
              <a:rPr lang="en-US" sz="1600" dirty="0">
                <a:solidFill>
                  <a:srgbClr val="0070C0"/>
                </a:solidFill>
                <a:latin typeface="Consolas" panose="020B0609020204030204" pitchFamily="49" charset="0"/>
                <a:cs typeface="Consolas" panose="020B0609020204030204" pitchFamily="49" charset="0"/>
              </a:rPr>
              <a:t>----. 1 root </a:t>
            </a:r>
            <a:r>
              <a:rPr lang="en-US" sz="1600" dirty="0" err="1">
                <a:solidFill>
                  <a:srgbClr val="0070C0"/>
                </a:solidFill>
                <a:latin typeface="Consolas" panose="020B0609020204030204" pitchFamily="49" charset="0"/>
                <a:cs typeface="Consolas" panose="020B0609020204030204" pitchFamily="49" charset="0"/>
              </a:rPr>
              <a:t>oinstall</a:t>
            </a:r>
            <a:r>
              <a:rPr lang="en-US" sz="1600" dirty="0">
                <a:solidFill>
                  <a:srgbClr val="0070C0"/>
                </a:solidFill>
                <a:latin typeface="Consolas" panose="020B0609020204030204" pitchFamily="49" charset="0"/>
                <a:cs typeface="Consolas" panose="020B0609020204030204" pitchFamily="49" charset="0"/>
              </a:rPr>
              <a:t> 8, 80 Oct 17 16:49 /dev/</a:t>
            </a:r>
            <a:r>
              <a:rPr lang="en-US" sz="1600" dirty="0" err="1">
                <a:solidFill>
                  <a:srgbClr val="0070C0"/>
                </a:solidFill>
                <a:latin typeface="Consolas" panose="020B0609020204030204" pitchFamily="49" charset="0"/>
                <a:cs typeface="Consolas" panose="020B0609020204030204" pitchFamily="49" charset="0"/>
              </a:rPr>
              <a:t>sdf</a:t>
            </a:r>
            <a:endParaRPr lang="en-US" sz="1600" dirty="0">
              <a:solidFill>
                <a:srgbClr val="0070C0"/>
              </a:solidFill>
              <a:latin typeface="Consolas" panose="020B0609020204030204" pitchFamily="49" charset="0"/>
              <a:cs typeface="Consolas" panose="020B0609020204030204" pitchFamily="49" charset="0"/>
            </a:endParaRPr>
          </a:p>
          <a:p>
            <a:pPr>
              <a:lnSpc>
                <a:spcPct val="90000"/>
              </a:lnSpc>
              <a:spcBef>
                <a:spcPts val="0"/>
              </a:spcBef>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docker</a:t>
            </a:r>
            <a:r>
              <a:rPr lang="en-US" sz="1600" dirty="0">
                <a:latin typeface="Consolas" panose="020B0609020204030204" pitchFamily="49" charset="0"/>
                <a:cs typeface="Consolas" panose="020B0609020204030204" pitchFamily="49" charset="0"/>
              </a:rPr>
              <a:t> exec rac1 ls -</a:t>
            </a:r>
            <a:r>
              <a:rPr lang="en-US" sz="1600" dirty="0" err="1">
                <a:latin typeface="Consolas" panose="020B0609020204030204" pitchFamily="49" charset="0"/>
                <a:cs typeface="Consolas" panose="020B0609020204030204" pitchFamily="49" charset="0"/>
              </a:rPr>
              <a:t>ld</a:t>
            </a:r>
            <a:r>
              <a:rPr lang="en-US" sz="1600" dirty="0">
                <a:latin typeface="Consolas" panose="020B0609020204030204" pitchFamily="49" charset="0"/>
                <a:cs typeface="Consolas" panose="020B0609020204030204" pitchFamily="49" charset="0"/>
              </a:rPr>
              <a:t> /dev/</a:t>
            </a:r>
            <a:r>
              <a:rPr lang="en-US" sz="1600" dirty="0" err="1">
                <a:latin typeface="Consolas" panose="020B0609020204030204" pitchFamily="49" charset="0"/>
                <a:cs typeface="Consolas" panose="020B0609020204030204" pitchFamily="49" charset="0"/>
              </a:rPr>
              <a:t>asmdisks</a:t>
            </a:r>
            <a:r>
              <a:rPr lang="en-US" sz="1600" dirty="0">
                <a:latin typeface="Consolas" panose="020B0609020204030204" pitchFamily="49" charset="0"/>
                <a:cs typeface="Consolas" panose="020B0609020204030204" pitchFamily="49" charset="0"/>
              </a:rPr>
              <a:t>/</a:t>
            </a:r>
          </a:p>
          <a:p>
            <a:pPr>
              <a:lnSpc>
                <a:spcPct val="90000"/>
              </a:lnSpc>
            </a:pPr>
            <a:r>
              <a:rPr lang="en-US" sz="1600" dirty="0" err="1">
                <a:solidFill>
                  <a:srgbClr val="0070C0"/>
                </a:solidFill>
                <a:latin typeface="Consolas" panose="020B0609020204030204" pitchFamily="49" charset="0"/>
                <a:cs typeface="Consolas" panose="020B0609020204030204" pitchFamily="49" charset="0"/>
              </a:rPr>
              <a:t>drwxr</a:t>
            </a:r>
            <a:r>
              <a:rPr lang="en-US" sz="1600" dirty="0">
                <a:solidFill>
                  <a:srgbClr val="0070C0"/>
                </a:solidFill>
                <a:latin typeface="Consolas" panose="020B0609020204030204" pitchFamily="49" charset="0"/>
                <a:cs typeface="Consolas" panose="020B0609020204030204" pitchFamily="49" charset="0"/>
              </a:rPr>
              <a:t>-</a:t>
            </a:r>
            <a:r>
              <a:rPr lang="en-US" sz="1600" dirty="0" err="1">
                <a:solidFill>
                  <a:srgbClr val="0070C0"/>
                </a:solidFill>
                <a:latin typeface="Consolas" panose="020B0609020204030204" pitchFamily="49" charset="0"/>
                <a:cs typeface="Consolas" panose="020B0609020204030204" pitchFamily="49" charset="0"/>
              </a:rPr>
              <a:t>xr</a:t>
            </a:r>
            <a:r>
              <a:rPr lang="en-US" sz="1600" dirty="0">
                <a:solidFill>
                  <a:srgbClr val="0070C0"/>
                </a:solidFill>
                <a:latin typeface="Consolas" panose="020B0609020204030204" pitchFamily="49" charset="0"/>
                <a:cs typeface="Consolas" panose="020B0609020204030204" pitchFamily="49" charset="0"/>
              </a:rPr>
              <a:t>-x. 2 root </a:t>
            </a:r>
            <a:r>
              <a:rPr lang="en-US" sz="1600" dirty="0" err="1">
                <a:solidFill>
                  <a:srgbClr val="0070C0"/>
                </a:solidFill>
                <a:latin typeface="Consolas" panose="020B0609020204030204" pitchFamily="49" charset="0"/>
                <a:cs typeface="Consolas" panose="020B0609020204030204" pitchFamily="49" charset="0"/>
              </a:rPr>
              <a:t>root</a:t>
            </a:r>
            <a:r>
              <a:rPr lang="en-US" sz="1600" dirty="0">
                <a:solidFill>
                  <a:srgbClr val="0070C0"/>
                </a:solidFill>
                <a:latin typeface="Consolas" panose="020B0609020204030204" pitchFamily="49" charset="0"/>
                <a:cs typeface="Consolas" panose="020B0609020204030204" pitchFamily="49" charset="0"/>
              </a:rPr>
              <a:t> 100 Oct 17 16:49 /dev/</a:t>
            </a:r>
            <a:r>
              <a:rPr lang="en-US" sz="1600" dirty="0" err="1">
                <a:solidFill>
                  <a:srgbClr val="0070C0"/>
                </a:solidFill>
                <a:latin typeface="Consolas" panose="020B0609020204030204" pitchFamily="49" charset="0"/>
                <a:cs typeface="Consolas" panose="020B0609020204030204" pitchFamily="49" charset="0"/>
              </a:rPr>
              <a:t>asmdisks</a:t>
            </a:r>
            <a:r>
              <a:rPr lang="en-US" sz="1600" dirty="0">
                <a:solidFill>
                  <a:srgbClr val="0070C0"/>
                </a:solidFill>
                <a:latin typeface="Consolas" panose="020B0609020204030204" pitchFamily="49" charset="0"/>
                <a:cs typeface="Consolas" panose="020B0609020204030204" pitchFamily="49" charset="0"/>
              </a:rPr>
              <a:t>/</a:t>
            </a:r>
          </a:p>
          <a:p>
            <a:pPr>
              <a:lnSpc>
                <a:spcPct val="90000"/>
              </a:lnSpc>
              <a:spcBef>
                <a:spcPts val="0"/>
              </a:spcBef>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docker</a:t>
            </a:r>
            <a:r>
              <a:rPr lang="en-US" sz="1600" dirty="0">
                <a:latin typeface="Consolas" panose="020B0609020204030204" pitchFamily="49" charset="0"/>
                <a:cs typeface="Consolas" panose="020B0609020204030204" pitchFamily="49" charset="0"/>
              </a:rPr>
              <a:t> exec rac1 ls -l /dev/</a:t>
            </a:r>
            <a:r>
              <a:rPr lang="en-US" sz="1600" dirty="0" err="1">
                <a:latin typeface="Consolas" panose="020B0609020204030204" pitchFamily="49" charset="0"/>
                <a:cs typeface="Consolas" panose="020B0609020204030204" pitchFamily="49" charset="0"/>
              </a:rPr>
              <a:t>asmdisks</a:t>
            </a:r>
            <a:r>
              <a:rPr lang="en-US" sz="1600" dirty="0">
                <a:latin typeface="Consolas" panose="020B0609020204030204" pitchFamily="49" charset="0"/>
                <a:cs typeface="Consolas" panose="020B0609020204030204" pitchFamily="49" charset="0"/>
              </a:rPr>
              <a:t>/</a:t>
            </a:r>
          </a:p>
          <a:p>
            <a:pPr>
              <a:lnSpc>
                <a:spcPct val="90000"/>
              </a:lnSpc>
            </a:pPr>
            <a:r>
              <a:rPr lang="en-US" sz="1600" dirty="0">
                <a:solidFill>
                  <a:srgbClr val="0070C0"/>
                </a:solidFill>
                <a:latin typeface="Consolas" panose="020B0609020204030204" pitchFamily="49" charset="0"/>
                <a:cs typeface="Consolas" panose="020B0609020204030204" pitchFamily="49" charset="0"/>
              </a:rPr>
              <a:t>total 0</a:t>
            </a:r>
          </a:p>
          <a:p>
            <a:pPr>
              <a:lnSpc>
                <a:spcPct val="90000"/>
              </a:lnSpc>
            </a:pPr>
            <a:r>
              <a:rPr lang="en-US" sz="1600" dirty="0" err="1">
                <a:solidFill>
                  <a:srgbClr val="0070C0"/>
                </a:solidFill>
                <a:latin typeface="Consolas" panose="020B0609020204030204" pitchFamily="49" charset="0"/>
                <a:cs typeface="Consolas" panose="020B0609020204030204" pitchFamily="49" charset="0"/>
              </a:rPr>
              <a:t>lrwxrwxrwx</a:t>
            </a:r>
            <a:r>
              <a:rPr lang="en-US" sz="1600" dirty="0">
                <a:solidFill>
                  <a:srgbClr val="0070C0"/>
                </a:solidFill>
                <a:latin typeface="Consolas" panose="020B0609020204030204" pitchFamily="49" charset="0"/>
                <a:cs typeface="Consolas" panose="020B0609020204030204" pitchFamily="49" charset="0"/>
              </a:rPr>
              <a:t>. 1 root </a:t>
            </a:r>
            <a:r>
              <a:rPr lang="en-US" sz="1600" dirty="0" err="1">
                <a:solidFill>
                  <a:srgbClr val="0070C0"/>
                </a:solidFill>
                <a:latin typeface="Consolas" panose="020B0609020204030204" pitchFamily="49" charset="0"/>
                <a:cs typeface="Consolas" panose="020B0609020204030204" pitchFamily="49" charset="0"/>
              </a:rPr>
              <a:t>root</a:t>
            </a:r>
            <a:r>
              <a:rPr lang="en-US" sz="1600" dirty="0">
                <a:solidFill>
                  <a:srgbClr val="0070C0"/>
                </a:solidFill>
                <a:latin typeface="Consolas" panose="020B0609020204030204" pitchFamily="49" charset="0"/>
                <a:cs typeface="Consolas" panose="020B0609020204030204" pitchFamily="49" charset="0"/>
              </a:rPr>
              <a:t> 6 Oct 17 16:49 asm-clu-121-DATA-disk1 -&gt; ../</a:t>
            </a:r>
            <a:r>
              <a:rPr lang="en-US" sz="1600" dirty="0" err="1">
                <a:solidFill>
                  <a:srgbClr val="0070C0"/>
                </a:solidFill>
                <a:latin typeface="Consolas" panose="020B0609020204030204" pitchFamily="49" charset="0"/>
                <a:cs typeface="Consolas" panose="020B0609020204030204" pitchFamily="49" charset="0"/>
              </a:rPr>
              <a:t>sdd</a:t>
            </a:r>
            <a:endParaRPr lang="en-US" sz="1600" dirty="0">
              <a:solidFill>
                <a:srgbClr val="0070C0"/>
              </a:solidFill>
              <a:latin typeface="Consolas" panose="020B0609020204030204" pitchFamily="49" charset="0"/>
              <a:cs typeface="Consolas" panose="020B0609020204030204" pitchFamily="49" charset="0"/>
            </a:endParaRPr>
          </a:p>
          <a:p>
            <a:pPr>
              <a:lnSpc>
                <a:spcPct val="90000"/>
              </a:lnSpc>
            </a:pPr>
            <a:r>
              <a:rPr lang="en-US" sz="1600" dirty="0" err="1">
                <a:solidFill>
                  <a:srgbClr val="0070C0"/>
                </a:solidFill>
                <a:latin typeface="Consolas" panose="020B0609020204030204" pitchFamily="49" charset="0"/>
                <a:cs typeface="Consolas" panose="020B0609020204030204" pitchFamily="49" charset="0"/>
              </a:rPr>
              <a:t>lrwxrwxrwx</a:t>
            </a:r>
            <a:r>
              <a:rPr lang="en-US" sz="1600" dirty="0">
                <a:solidFill>
                  <a:srgbClr val="0070C0"/>
                </a:solidFill>
                <a:latin typeface="Consolas" panose="020B0609020204030204" pitchFamily="49" charset="0"/>
                <a:cs typeface="Consolas" panose="020B0609020204030204" pitchFamily="49" charset="0"/>
              </a:rPr>
              <a:t>. 1 root </a:t>
            </a:r>
            <a:r>
              <a:rPr lang="en-US" sz="1600" dirty="0" err="1">
                <a:solidFill>
                  <a:srgbClr val="0070C0"/>
                </a:solidFill>
                <a:latin typeface="Consolas" panose="020B0609020204030204" pitchFamily="49" charset="0"/>
                <a:cs typeface="Consolas" panose="020B0609020204030204" pitchFamily="49" charset="0"/>
              </a:rPr>
              <a:t>root</a:t>
            </a:r>
            <a:r>
              <a:rPr lang="en-US" sz="1600" dirty="0">
                <a:solidFill>
                  <a:srgbClr val="0070C0"/>
                </a:solidFill>
                <a:latin typeface="Consolas" panose="020B0609020204030204" pitchFamily="49" charset="0"/>
                <a:cs typeface="Consolas" panose="020B0609020204030204" pitchFamily="49" charset="0"/>
              </a:rPr>
              <a:t> 6 Oct 17 16:49 asm-clu-121-DATA-disk2 -&gt; ../</a:t>
            </a:r>
            <a:r>
              <a:rPr lang="en-US" sz="1600" dirty="0" err="1">
                <a:solidFill>
                  <a:srgbClr val="0070C0"/>
                </a:solidFill>
                <a:latin typeface="Consolas" panose="020B0609020204030204" pitchFamily="49" charset="0"/>
                <a:cs typeface="Consolas" panose="020B0609020204030204" pitchFamily="49" charset="0"/>
              </a:rPr>
              <a:t>sde</a:t>
            </a:r>
            <a:endParaRPr lang="en-US" sz="1600" dirty="0">
              <a:solidFill>
                <a:srgbClr val="0070C0"/>
              </a:solidFill>
              <a:latin typeface="Consolas" panose="020B0609020204030204" pitchFamily="49" charset="0"/>
              <a:cs typeface="Consolas" panose="020B0609020204030204" pitchFamily="49" charset="0"/>
            </a:endParaRPr>
          </a:p>
          <a:p>
            <a:pPr>
              <a:lnSpc>
                <a:spcPct val="90000"/>
              </a:lnSpc>
            </a:pPr>
            <a:r>
              <a:rPr lang="en-US" sz="1600" dirty="0" err="1">
                <a:solidFill>
                  <a:srgbClr val="0070C0"/>
                </a:solidFill>
                <a:latin typeface="Consolas" panose="020B0609020204030204" pitchFamily="49" charset="0"/>
                <a:cs typeface="Consolas" panose="020B0609020204030204" pitchFamily="49" charset="0"/>
              </a:rPr>
              <a:t>lrwxrwxrwx</a:t>
            </a:r>
            <a:r>
              <a:rPr lang="en-US" sz="1600" dirty="0">
                <a:solidFill>
                  <a:srgbClr val="0070C0"/>
                </a:solidFill>
                <a:latin typeface="Consolas" panose="020B0609020204030204" pitchFamily="49" charset="0"/>
                <a:cs typeface="Consolas" panose="020B0609020204030204" pitchFamily="49" charset="0"/>
              </a:rPr>
              <a:t>. 1 root </a:t>
            </a:r>
            <a:r>
              <a:rPr lang="en-US" sz="1600" dirty="0" err="1">
                <a:solidFill>
                  <a:srgbClr val="0070C0"/>
                </a:solidFill>
                <a:latin typeface="Consolas" panose="020B0609020204030204" pitchFamily="49" charset="0"/>
                <a:cs typeface="Consolas" panose="020B0609020204030204" pitchFamily="49" charset="0"/>
              </a:rPr>
              <a:t>root</a:t>
            </a:r>
            <a:r>
              <a:rPr lang="en-US" sz="1600" dirty="0">
                <a:solidFill>
                  <a:srgbClr val="0070C0"/>
                </a:solidFill>
                <a:latin typeface="Consolas" panose="020B0609020204030204" pitchFamily="49" charset="0"/>
                <a:cs typeface="Consolas" panose="020B0609020204030204" pitchFamily="49" charset="0"/>
              </a:rPr>
              <a:t> 6 Oct 17 16:49 asm-clu-121-DATA-disk3 -&gt; ../</a:t>
            </a:r>
            <a:r>
              <a:rPr lang="en-US" sz="1600" dirty="0" err="1">
                <a:solidFill>
                  <a:srgbClr val="0070C0"/>
                </a:solidFill>
                <a:latin typeface="Consolas" panose="020B0609020204030204" pitchFamily="49" charset="0"/>
                <a:cs typeface="Consolas" panose="020B0609020204030204" pitchFamily="49" charset="0"/>
              </a:rPr>
              <a:t>sdf</a:t>
            </a:r>
            <a:endParaRPr lang="en-US" sz="1600"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1589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Presentation</a:t>
            </a:r>
          </a:p>
        </p:txBody>
      </p:sp>
      <p:sp>
        <p:nvSpPr>
          <p:cNvPr id="4" name="Footer Placeholder 3"/>
          <p:cNvSpPr>
            <a:spLocks noGrp="1"/>
          </p:cNvSpPr>
          <p:nvPr>
            <p:ph type="ftr" sz="quarter" idx="11"/>
          </p:nvPr>
        </p:nvSpPr>
        <p:spPr/>
        <p:txBody>
          <a:bodyPr/>
          <a:lstStyle/>
          <a:p>
            <a:r>
              <a:rPr lang="en-US"/>
              <a:t>Copyright © 2015 Symantec Corporation</a:t>
            </a:r>
          </a:p>
        </p:txBody>
      </p:sp>
      <p:sp>
        <p:nvSpPr>
          <p:cNvPr id="5" name="Slide Number Placeholder 4"/>
          <p:cNvSpPr>
            <a:spLocks noGrp="1"/>
          </p:cNvSpPr>
          <p:nvPr>
            <p:ph type="sldNum" sz="quarter" idx="12"/>
          </p:nvPr>
        </p:nvSpPr>
        <p:spPr/>
        <p:txBody>
          <a:bodyPr/>
          <a:lstStyle/>
          <a:p>
            <a:pPr algn="l"/>
            <a:fld id="{C1960183-D323-4677-9D78-78D1D39B0029}" type="slidenum">
              <a:rPr lang="en-US" smtClean="0"/>
              <a:pPr algn="l"/>
              <a:t>3</a:t>
            </a:fld>
            <a:endParaRPr lang="en-US"/>
          </a:p>
        </p:txBody>
      </p:sp>
      <p:pic>
        <p:nvPicPr>
          <p:cNvPr id="11" name="Picture 10">
            <a:extLst>
              <a:ext uri="{FF2B5EF4-FFF2-40B4-BE49-F238E27FC236}">
                <a16:creationId xmlns:a16="http://schemas.microsoft.com/office/drawing/2014/main" id="{E956B187-0EA8-4C4F-85D6-2B97C5EE4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814" y="1269492"/>
            <a:ext cx="5029200" cy="5029200"/>
          </a:xfrm>
          <a:prstGeom prst="rect">
            <a:avLst/>
          </a:prstGeom>
        </p:spPr>
      </p:pic>
    </p:spTree>
    <p:extLst>
      <p:ext uri="{BB962C8B-B14F-4D97-AF65-F5344CB8AC3E}">
        <p14:creationId xmlns:p14="http://schemas.microsoft.com/office/powerpoint/2010/main" val="352813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Preparation</a:t>
            </a:r>
          </a:p>
        </p:txBody>
      </p:sp>
      <p:sp>
        <p:nvSpPr>
          <p:cNvPr id="3" name="Content Placeholder 2"/>
          <p:cNvSpPr>
            <a:spLocks noGrp="1"/>
          </p:cNvSpPr>
          <p:nvPr>
            <p:ph idx="1"/>
          </p:nvPr>
        </p:nvSpPr>
        <p:spPr/>
        <p:txBody>
          <a:bodyPr/>
          <a:lstStyle/>
          <a:p>
            <a:r>
              <a:rPr lang="en-US" dirty="0"/>
              <a:t>Install grid infrastructure binaries</a:t>
            </a:r>
          </a:p>
          <a:p>
            <a:r>
              <a:rPr lang="en-US" dirty="0"/>
              <a:t>Install database binaries</a:t>
            </a:r>
          </a:p>
          <a:p>
            <a:r>
              <a:rPr lang="en-US" dirty="0"/>
              <a:t>Commit container to a new image</a:t>
            </a:r>
          </a:p>
          <a:p>
            <a:endParaRPr lang="en-US" dirty="0"/>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30</a:t>
            </a:fld>
            <a:endParaRPr lang="en-US" dirty="0"/>
          </a:p>
        </p:txBody>
      </p:sp>
    </p:spTree>
    <p:extLst>
      <p:ext uri="{BB962C8B-B14F-4D97-AF65-F5344CB8AC3E}">
        <p14:creationId xmlns:p14="http://schemas.microsoft.com/office/powerpoint/2010/main" val="382437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RAC in Docker</a:t>
            </a:r>
          </a:p>
        </p:txBody>
      </p:sp>
      <p:sp>
        <p:nvSpPr>
          <p:cNvPr id="3" name="Content Placeholder 2"/>
          <p:cNvSpPr>
            <a:spLocks noGrp="1"/>
          </p:cNvSpPr>
          <p:nvPr>
            <p:ph sz="half" idx="1"/>
          </p:nvPr>
        </p:nvSpPr>
        <p:spPr/>
        <p:txBody>
          <a:bodyPr>
            <a:normAutofit/>
          </a:bodyPr>
          <a:lstStyle/>
          <a:p>
            <a:r>
              <a:rPr lang="en-US" sz="2800" dirty="0">
                <a:solidFill>
                  <a:schemeClr val="bg2"/>
                </a:solidFill>
              </a:rPr>
              <a:t>Host preparation</a:t>
            </a:r>
          </a:p>
          <a:p>
            <a:pPr lvl="1"/>
            <a:r>
              <a:rPr lang="en-US" sz="2400" dirty="0">
                <a:solidFill>
                  <a:schemeClr val="bg2"/>
                </a:solidFill>
              </a:rPr>
              <a:t>Platform</a:t>
            </a:r>
          </a:p>
          <a:p>
            <a:pPr lvl="1"/>
            <a:r>
              <a:rPr lang="en-US" sz="2400" dirty="0">
                <a:solidFill>
                  <a:schemeClr val="bg2"/>
                </a:solidFill>
              </a:rPr>
              <a:t>Storage</a:t>
            </a:r>
          </a:p>
          <a:p>
            <a:r>
              <a:rPr lang="en-US" sz="2800" dirty="0">
                <a:solidFill>
                  <a:schemeClr val="bg2"/>
                </a:solidFill>
              </a:rPr>
              <a:t>Image preparation</a:t>
            </a:r>
          </a:p>
          <a:p>
            <a:pPr lvl="1"/>
            <a:r>
              <a:rPr lang="en-US" sz="2400" dirty="0">
                <a:solidFill>
                  <a:schemeClr val="bg2"/>
                </a:solidFill>
              </a:rPr>
              <a:t>IPs and DNS</a:t>
            </a:r>
          </a:p>
          <a:p>
            <a:pPr lvl="1"/>
            <a:r>
              <a:rPr lang="en-US" sz="2400" dirty="0">
                <a:solidFill>
                  <a:schemeClr val="bg2"/>
                </a:solidFill>
              </a:rPr>
              <a:t>Virtual Networks</a:t>
            </a:r>
          </a:p>
          <a:p>
            <a:pPr lvl="1"/>
            <a:r>
              <a:rPr lang="en-US" sz="2400" dirty="0">
                <a:solidFill>
                  <a:schemeClr val="bg2"/>
                </a:solidFill>
              </a:rPr>
              <a:t>Storage</a:t>
            </a:r>
          </a:p>
          <a:p>
            <a:pPr lvl="1"/>
            <a:r>
              <a:rPr lang="en-US" sz="2400" dirty="0">
                <a:solidFill>
                  <a:schemeClr val="bg2"/>
                </a:solidFill>
              </a:rPr>
              <a:t>OS</a:t>
            </a:r>
          </a:p>
          <a:p>
            <a:pPr lvl="1"/>
            <a:r>
              <a:rPr lang="en-US" sz="2400" dirty="0" err="1">
                <a:solidFill>
                  <a:schemeClr val="bg2"/>
                </a:solidFill>
              </a:rPr>
              <a:t>Clusterware</a:t>
            </a:r>
            <a:r>
              <a:rPr lang="en-US" sz="2400" dirty="0">
                <a:solidFill>
                  <a:schemeClr val="bg2"/>
                </a:solidFill>
              </a:rPr>
              <a:t> and database binaries</a:t>
            </a:r>
          </a:p>
        </p:txBody>
      </p:sp>
      <p:sp>
        <p:nvSpPr>
          <p:cNvPr id="4" name="Content Placeholder 3"/>
          <p:cNvSpPr>
            <a:spLocks noGrp="1"/>
          </p:cNvSpPr>
          <p:nvPr>
            <p:ph sz="half" idx="2"/>
          </p:nvPr>
        </p:nvSpPr>
        <p:spPr/>
        <p:txBody>
          <a:bodyPr>
            <a:normAutofit/>
          </a:bodyPr>
          <a:lstStyle/>
          <a:p>
            <a:r>
              <a:rPr lang="en-US" sz="2800" dirty="0"/>
              <a:t>Containers</a:t>
            </a:r>
          </a:p>
          <a:p>
            <a:pPr lvl="1"/>
            <a:r>
              <a:rPr lang="en-US" sz="2400" dirty="0"/>
              <a:t>DNS &amp; DHCPD</a:t>
            </a:r>
          </a:p>
          <a:p>
            <a:pPr lvl="1"/>
            <a:r>
              <a:rPr lang="en-US" sz="2400" dirty="0"/>
              <a:t>Volumes</a:t>
            </a:r>
          </a:p>
          <a:p>
            <a:pPr lvl="1"/>
            <a:r>
              <a:rPr lang="en-US" sz="2400" dirty="0"/>
              <a:t>Shared memory</a:t>
            </a:r>
          </a:p>
          <a:p>
            <a:pPr lvl="1"/>
            <a:r>
              <a:rPr lang="en-US" sz="2400" dirty="0"/>
              <a:t>Networking</a:t>
            </a:r>
          </a:p>
          <a:p>
            <a:pPr lvl="1"/>
            <a:r>
              <a:rPr lang="en-US" sz="2400" dirty="0"/>
              <a:t>Communication</a:t>
            </a:r>
          </a:p>
          <a:p>
            <a:pPr lvl="1"/>
            <a:r>
              <a:rPr lang="en-US" sz="2400" dirty="0"/>
              <a:t>Grid infrastructure configuration</a:t>
            </a:r>
          </a:p>
        </p:txBody>
      </p:sp>
      <p:sp>
        <p:nvSpPr>
          <p:cNvPr id="7" name="Slide Number Placeholder 6"/>
          <p:cNvSpPr>
            <a:spLocks noGrp="1"/>
          </p:cNvSpPr>
          <p:nvPr>
            <p:ph type="sldNum" sz="quarter" idx="12"/>
          </p:nvPr>
        </p:nvSpPr>
        <p:spPr/>
        <p:txBody>
          <a:bodyPr/>
          <a:lstStyle/>
          <a:p>
            <a:fld id="{C1960183-D323-4677-9D78-78D1D39B0029}" type="slidenum">
              <a:rPr lang="en-US" smtClean="0"/>
              <a:pPr/>
              <a:t>31</a:t>
            </a:fld>
            <a:endParaRPr lang="en-US" dirty="0"/>
          </a:p>
        </p:txBody>
      </p:sp>
      <p:sp>
        <p:nvSpPr>
          <p:cNvPr id="8"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Tree>
    <p:extLst>
      <p:ext uri="{BB962C8B-B14F-4D97-AF65-F5344CB8AC3E}">
        <p14:creationId xmlns:p14="http://schemas.microsoft.com/office/powerpoint/2010/main" val="74273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5" name="Slide Number Placeholder 4"/>
          <p:cNvSpPr>
            <a:spLocks noGrp="1"/>
          </p:cNvSpPr>
          <p:nvPr>
            <p:ph type="sldNum" sz="quarter" idx="12"/>
          </p:nvPr>
        </p:nvSpPr>
        <p:spPr/>
        <p:txBody>
          <a:bodyPr/>
          <a:lstStyle/>
          <a:p>
            <a:fld id="{C1960183-D323-4677-9D78-78D1D39B0029}" type="slidenum">
              <a:rPr lang="en-US" smtClean="0"/>
              <a:pPr/>
              <a:t>32</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3" name="TextBox 2"/>
          <p:cNvSpPr txBox="1"/>
          <p:nvPr/>
        </p:nvSpPr>
        <p:spPr bwMode="ltGray">
          <a:xfrm>
            <a:off x="499533" y="2091267"/>
            <a:ext cx="5698068" cy="3962400"/>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create \</a:t>
            </a:r>
          </a:p>
          <a:p>
            <a:pPr>
              <a:lnSpc>
                <a:spcPct val="90000"/>
              </a:lnSpc>
              <a:spcBef>
                <a:spcPts val="0"/>
              </a:spcBef>
            </a:pPr>
            <a:r>
              <a:rPr lang="en-US" sz="2400" dirty="0">
                <a:latin typeface="Consolas" panose="020B0609020204030204" pitchFamily="49" charset="0"/>
                <a:cs typeface="Consolas" panose="020B0609020204030204" pitchFamily="49" charset="0"/>
              </a:rPr>
              <a:t>--interactive \</a:t>
            </a:r>
          </a:p>
          <a:p>
            <a:pPr>
              <a:lnSpc>
                <a:spcPct val="90000"/>
              </a:lnSpc>
              <a:spcBef>
                <a:spcPts val="0"/>
              </a:spcBef>
            </a:pP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tty</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latin typeface="Consolas" panose="020B0609020204030204" pitchFamily="49" charset="0"/>
                <a:cs typeface="Consolas" panose="020B0609020204030204" pitchFamily="49" charset="0"/>
              </a:rPr>
              <a:t>--name bind \</a:t>
            </a:r>
          </a:p>
          <a:p>
            <a:pPr>
              <a:lnSpc>
                <a:spcPct val="90000"/>
              </a:lnSpc>
              <a:spcBef>
                <a:spcPts val="0"/>
              </a:spcBef>
            </a:pPr>
            <a:r>
              <a:rPr lang="en-US" sz="2400" dirty="0">
                <a:latin typeface="Consolas" panose="020B0609020204030204" pitchFamily="49" charset="0"/>
                <a:cs typeface="Consolas" panose="020B0609020204030204" pitchFamily="49" charset="0"/>
              </a:rPr>
              <a:t>--hostname bind \</a:t>
            </a:r>
          </a:p>
          <a:p>
            <a:pPr>
              <a:lnSpc>
                <a:spcPct val="90000"/>
              </a:lnSpc>
              <a:spcBef>
                <a:spcPts val="0"/>
              </a:spcBef>
            </a:pPr>
            <a:r>
              <a:rPr lang="en-US" sz="2400" dirty="0">
                <a:latin typeface="Consolas" panose="020B0609020204030204" pitchFamily="49" charset="0"/>
                <a:cs typeface="Consolas" panose="020B0609020204030204" pitchFamily="49" charset="0"/>
              </a:rPr>
              <a:t>--publish 53:53/</a:t>
            </a:r>
            <a:r>
              <a:rPr lang="en-US" sz="2400" dirty="0" err="1">
                <a:latin typeface="Consolas" panose="020B0609020204030204" pitchFamily="49" charset="0"/>
                <a:cs typeface="Consolas" panose="020B0609020204030204" pitchFamily="49" charset="0"/>
              </a:rPr>
              <a:t>tcp</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latin typeface="Consolas" panose="020B0609020204030204" pitchFamily="49" charset="0"/>
                <a:cs typeface="Consolas" panose="020B0609020204030204" pitchFamily="49" charset="0"/>
              </a:rPr>
              <a:t>--publish 53:53/</a:t>
            </a:r>
            <a:r>
              <a:rPr lang="en-US" sz="2400" dirty="0" err="1">
                <a:latin typeface="Consolas" panose="020B0609020204030204" pitchFamily="49" charset="0"/>
                <a:cs typeface="Consolas" panose="020B0609020204030204" pitchFamily="49" charset="0"/>
              </a:rPr>
              <a:t>udp</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latin typeface="Consolas" panose="020B0609020204030204" pitchFamily="49" charset="0"/>
                <a:cs typeface="Consolas" panose="020B0609020204030204" pitchFamily="49" charset="0"/>
              </a:rPr>
              <a:t>--volume /</a:t>
            </a:r>
            <a:r>
              <a:rPr lang="en-US" sz="2400" dirty="0" err="1">
                <a:latin typeface="Consolas" panose="020B0609020204030204" pitchFamily="49" charset="0"/>
                <a:cs typeface="Consolas" panose="020B0609020204030204" pitchFamily="49" charset="0"/>
              </a:rPr>
              <a:t>srv</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/bind:/data \</a:t>
            </a:r>
          </a:p>
          <a:p>
            <a:pPr>
              <a:lnSpc>
                <a:spcPct val="90000"/>
              </a:lnSpc>
              <a:spcBef>
                <a:spcPts val="0"/>
              </a:spcBef>
            </a:pP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env</a:t>
            </a:r>
            <a:r>
              <a:rPr lang="en-US" sz="2400" dirty="0">
                <a:latin typeface="Consolas" panose="020B0609020204030204" pitchFamily="49" charset="0"/>
                <a:cs typeface="Consolas" panose="020B0609020204030204" pitchFamily="49" charset="0"/>
              </a:rPr>
              <a:t> WEBMIN_ENABLED=false \</a:t>
            </a:r>
          </a:p>
          <a:p>
            <a:pPr>
              <a:lnSpc>
                <a:spcPct val="90000"/>
              </a:lnSpc>
              <a:spcBef>
                <a:spcPts val="0"/>
              </a:spcBef>
            </a:pPr>
            <a:r>
              <a:rPr lang="en-US" sz="2400" dirty="0" err="1">
                <a:latin typeface="Consolas" panose="020B0609020204030204" pitchFamily="49" charset="0"/>
                <a:cs typeface="Consolas" panose="020B0609020204030204" pitchFamily="49" charset="0"/>
              </a:rPr>
              <a:t>sethmiller</a:t>
            </a:r>
            <a:r>
              <a:rPr lang="en-US" sz="2400" dirty="0">
                <a:latin typeface="Consolas" panose="020B0609020204030204" pitchFamily="49" charset="0"/>
                <a:cs typeface="Consolas" panose="020B0609020204030204" pitchFamily="49" charset="0"/>
              </a:rPr>
              <a:t>/bind \</a:t>
            </a:r>
          </a:p>
          <a:p>
            <a:pPr>
              <a:lnSpc>
                <a:spcPct val="90000"/>
              </a:lnSpc>
              <a:spcBef>
                <a:spcPts val="0"/>
              </a:spcBef>
            </a:pPr>
            <a:r>
              <a:rPr lang="en-US" sz="2400" dirty="0">
                <a:latin typeface="Consolas" panose="020B0609020204030204" pitchFamily="49" charset="0"/>
                <a:cs typeface="Consolas" panose="020B0609020204030204" pitchFamily="49" charset="0"/>
              </a:rPr>
              <a:t>-4</a:t>
            </a:r>
          </a:p>
        </p:txBody>
      </p:sp>
      <p:sp>
        <p:nvSpPr>
          <p:cNvPr id="8" name="TextBox 7"/>
          <p:cNvSpPr txBox="1"/>
          <p:nvPr/>
        </p:nvSpPr>
        <p:spPr bwMode="ltGray">
          <a:xfrm>
            <a:off x="5243096" y="1320800"/>
            <a:ext cx="4656667" cy="948267"/>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b="1" dirty="0">
                <a:effectLst>
                  <a:outerShdw blurRad="50800" dist="38100" dir="2700000" algn="tl" rotWithShape="0">
                    <a:prstClr val="black">
                      <a:alpha val="40000"/>
                    </a:prstClr>
                  </a:outerShdw>
                </a:effectLst>
              </a:rPr>
              <a:t>Create the BIND container</a:t>
            </a:r>
          </a:p>
        </p:txBody>
      </p:sp>
      <p:sp>
        <p:nvSpPr>
          <p:cNvPr id="7" name="TextBox 6"/>
          <p:cNvSpPr txBox="1"/>
          <p:nvPr/>
        </p:nvSpPr>
        <p:spPr bwMode="ltGray">
          <a:xfrm>
            <a:off x="6197601" y="2091267"/>
            <a:ext cx="5630332" cy="3962400"/>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network connect \</a:t>
            </a:r>
          </a:p>
          <a:p>
            <a:pPr>
              <a:lnSpc>
                <a:spcPct val="90000"/>
              </a:lnSpc>
              <a:spcBef>
                <a:spcPts val="0"/>
              </a:spcBef>
            </a:pP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10.10.10.10 pub \</a:t>
            </a:r>
          </a:p>
          <a:p>
            <a:pPr>
              <a:lnSpc>
                <a:spcPct val="90000"/>
              </a:lnSpc>
              <a:spcBef>
                <a:spcPts val="0"/>
              </a:spcBef>
            </a:pPr>
            <a:r>
              <a:rPr lang="en-US" sz="2400" dirty="0">
                <a:latin typeface="Consolas" panose="020B0609020204030204" pitchFamily="49" charset="0"/>
                <a:cs typeface="Consolas" panose="020B0609020204030204" pitchFamily="49" charset="0"/>
              </a:rPr>
              <a:t>bind</a:t>
            </a:r>
          </a:p>
          <a:p>
            <a:pPr>
              <a:lnSpc>
                <a:spcPct val="90000"/>
              </a:lnSpc>
              <a:spcBef>
                <a:spcPts val="0"/>
              </a:spcBef>
            </a:pPr>
            <a:endParaRPr lang="en-US" sz="2400" dirty="0">
              <a:latin typeface="Consolas" panose="020B0609020204030204" pitchFamily="49" charset="0"/>
              <a:cs typeface="Consolas" panose="020B0609020204030204" pitchFamily="49" charset="0"/>
            </a:endParaRPr>
          </a:p>
          <a:p>
            <a:pPr>
              <a:lnSpc>
                <a:spcPct val="90000"/>
              </a:lnSpc>
              <a:spcBef>
                <a:spcPts val="0"/>
              </a:spcBef>
            </a:pP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start bind</a:t>
            </a:r>
          </a:p>
        </p:txBody>
      </p:sp>
    </p:spTree>
    <p:extLst>
      <p:ext uri="{BB962C8B-B14F-4D97-AF65-F5344CB8AC3E}">
        <p14:creationId xmlns:p14="http://schemas.microsoft.com/office/powerpoint/2010/main" val="93409874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5" name="Slide Number Placeholder 4"/>
          <p:cNvSpPr>
            <a:spLocks noGrp="1"/>
          </p:cNvSpPr>
          <p:nvPr>
            <p:ph type="sldNum" sz="quarter" idx="12"/>
          </p:nvPr>
        </p:nvSpPr>
        <p:spPr/>
        <p:txBody>
          <a:bodyPr/>
          <a:lstStyle/>
          <a:p>
            <a:fld id="{C1960183-D323-4677-9D78-78D1D39B0029}" type="slidenum">
              <a:rPr lang="en-US" smtClean="0"/>
              <a:pPr/>
              <a:t>33</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3" name="TextBox 2"/>
          <p:cNvSpPr txBox="1"/>
          <p:nvPr/>
        </p:nvSpPr>
        <p:spPr bwMode="ltGray">
          <a:xfrm>
            <a:off x="691250" y="1253067"/>
            <a:ext cx="10888134" cy="5063067"/>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create \</a:t>
            </a:r>
          </a:p>
          <a:p>
            <a:pPr>
              <a:lnSpc>
                <a:spcPct val="90000"/>
              </a:lnSpc>
              <a:spcBef>
                <a:spcPts val="0"/>
              </a:spcBef>
            </a:pPr>
            <a:r>
              <a:rPr lang="en-US" sz="2400" dirty="0">
                <a:latin typeface="Consolas" panose="020B0609020204030204" pitchFamily="49" charset="0"/>
                <a:cs typeface="Consolas" panose="020B0609020204030204" pitchFamily="49" charset="0"/>
              </a:rPr>
              <a:t>--interactive \</a:t>
            </a:r>
          </a:p>
          <a:p>
            <a:pPr>
              <a:lnSpc>
                <a:spcPct val="90000"/>
              </a:lnSpc>
              <a:spcBef>
                <a:spcPts val="0"/>
              </a:spcBef>
            </a:pP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tty</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latin typeface="Consolas" panose="020B0609020204030204" pitchFamily="49" charset="0"/>
                <a:cs typeface="Consolas" panose="020B0609020204030204" pitchFamily="49" charset="0"/>
              </a:rPr>
              <a:t>--name </a:t>
            </a:r>
            <a:r>
              <a:rPr lang="en-US" sz="2400" dirty="0" err="1">
                <a:latin typeface="Consolas" panose="020B0609020204030204" pitchFamily="49" charset="0"/>
                <a:cs typeface="Consolas" panose="020B0609020204030204" pitchFamily="49" charset="0"/>
              </a:rPr>
              <a:t>dhcpd</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latin typeface="Consolas" panose="020B0609020204030204" pitchFamily="49" charset="0"/>
                <a:cs typeface="Consolas" panose="020B0609020204030204" pitchFamily="49" charset="0"/>
              </a:rPr>
              <a:t>--hostname </a:t>
            </a:r>
            <a:r>
              <a:rPr lang="en-US" sz="2400" dirty="0" err="1">
                <a:latin typeface="Consolas" panose="020B0609020204030204" pitchFamily="49" charset="0"/>
                <a:cs typeface="Consolas" panose="020B0609020204030204" pitchFamily="49" charset="0"/>
              </a:rPr>
              <a:t>dhcpd</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latin typeface="Consolas" panose="020B0609020204030204" pitchFamily="49" charset="0"/>
                <a:cs typeface="Consolas" panose="020B0609020204030204" pitchFamily="49" charset="0"/>
              </a:rPr>
              <a:t>--volume /</a:t>
            </a:r>
            <a:r>
              <a:rPr lang="en-US" sz="2400" dirty="0" err="1">
                <a:latin typeface="Consolas" panose="020B0609020204030204" pitchFamily="49" charset="0"/>
                <a:cs typeface="Consolas" panose="020B0609020204030204" pitchFamily="49" charset="0"/>
              </a:rPr>
              <a:t>srv</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dhcpd</a:t>
            </a:r>
            <a:r>
              <a:rPr lang="en-US" sz="2400" dirty="0">
                <a:latin typeface="Consolas" panose="020B0609020204030204" pitchFamily="49" charset="0"/>
                <a:cs typeface="Consolas" panose="020B0609020204030204" pitchFamily="49" charset="0"/>
              </a:rPr>
              <a:t>:/data \</a:t>
            </a:r>
          </a:p>
          <a:p>
            <a:pPr>
              <a:lnSpc>
                <a:spcPct val="90000"/>
              </a:lnSpc>
              <a:spcBef>
                <a:spcPts val="0"/>
              </a:spcBef>
            </a:pPr>
            <a:r>
              <a:rPr lang="en-US" sz="2400" dirty="0">
                <a:solidFill>
                  <a:srgbClr val="0070C0"/>
                </a:solidFill>
                <a:latin typeface="Consolas" panose="020B0609020204030204" pitchFamily="49" charset="0"/>
                <a:cs typeface="Consolas" panose="020B0609020204030204" pitchFamily="49" charset="0"/>
              </a:rPr>
              <a:t>--volume /</a:t>
            </a:r>
            <a:r>
              <a:rPr lang="en-US" sz="2400" dirty="0" err="1">
                <a:solidFill>
                  <a:srgbClr val="0070C0"/>
                </a:solidFill>
                <a:latin typeface="Consolas" panose="020B0609020204030204" pitchFamily="49" charset="0"/>
                <a:cs typeface="Consolas" panose="020B0609020204030204" pitchFamily="49" charset="0"/>
              </a:rPr>
              <a:t>srv</a:t>
            </a:r>
            <a:r>
              <a:rPr lang="en-US" sz="2400" dirty="0">
                <a:solidFill>
                  <a:srgbClr val="0070C0"/>
                </a:solidFill>
                <a:latin typeface="Consolas" panose="020B0609020204030204" pitchFamily="49" charset="0"/>
                <a:cs typeface="Consolas" panose="020B0609020204030204" pitchFamily="49" charset="0"/>
              </a:rPr>
              <a:t>/</a:t>
            </a:r>
            <a:r>
              <a:rPr lang="en-US" sz="2400" dirty="0" err="1">
                <a:solidFill>
                  <a:srgbClr val="0070C0"/>
                </a:solidFill>
                <a:latin typeface="Consolas" panose="020B0609020204030204" pitchFamily="49" charset="0"/>
                <a:cs typeface="Consolas" panose="020B0609020204030204" pitchFamily="49" charset="0"/>
              </a:rPr>
              <a:t>docker</a:t>
            </a:r>
            <a:r>
              <a:rPr lang="en-US" sz="2400" dirty="0">
                <a:solidFill>
                  <a:srgbClr val="0070C0"/>
                </a:solidFill>
                <a:latin typeface="Consolas" panose="020B0609020204030204" pitchFamily="49" charset="0"/>
                <a:cs typeface="Consolas" panose="020B0609020204030204" pitchFamily="49" charset="0"/>
              </a:rPr>
              <a:t>/bind/bind/</a:t>
            </a:r>
            <a:r>
              <a:rPr lang="en-US" sz="2400" dirty="0" err="1">
                <a:solidFill>
                  <a:srgbClr val="0070C0"/>
                </a:solidFill>
                <a:latin typeface="Consolas" panose="020B0609020204030204" pitchFamily="49" charset="0"/>
                <a:cs typeface="Consolas" panose="020B0609020204030204" pitchFamily="49" charset="0"/>
              </a:rPr>
              <a:t>etc</a:t>
            </a:r>
            <a:r>
              <a:rPr lang="en-US" sz="2400" dirty="0">
                <a:solidFill>
                  <a:srgbClr val="0070C0"/>
                </a:solidFill>
                <a:latin typeface="Consolas" panose="020B0609020204030204" pitchFamily="49" charset="0"/>
                <a:cs typeface="Consolas" panose="020B0609020204030204" pitchFamily="49" charset="0"/>
              </a:rPr>
              <a:t>:/keys</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solidFill>
                  <a:srgbClr val="0070C0"/>
                </a:solidFill>
                <a:latin typeface="Consolas" panose="020B0609020204030204" pitchFamily="49" charset="0"/>
                <a:cs typeface="Consolas" panose="020B0609020204030204" pitchFamily="49" charset="0"/>
              </a:rPr>
              <a:t>--</a:t>
            </a:r>
            <a:r>
              <a:rPr lang="en-US" sz="2400" dirty="0" err="1">
                <a:solidFill>
                  <a:srgbClr val="0070C0"/>
                </a:solidFill>
                <a:latin typeface="Consolas" panose="020B0609020204030204" pitchFamily="49" charset="0"/>
                <a:cs typeface="Consolas" panose="020B0609020204030204" pitchFamily="49" charset="0"/>
              </a:rPr>
              <a:t>dns</a:t>
            </a:r>
            <a:r>
              <a:rPr lang="en-US" sz="2400" dirty="0">
                <a:solidFill>
                  <a:srgbClr val="0070C0"/>
                </a:solidFill>
                <a:latin typeface="Consolas" panose="020B0609020204030204" pitchFamily="49" charset="0"/>
                <a:cs typeface="Consolas" panose="020B0609020204030204" pitchFamily="49" charset="0"/>
              </a:rPr>
              <a:t> 10.10.10.10 </a:t>
            </a:r>
            <a:r>
              <a:rPr lang="en-US" sz="2400" dirty="0">
                <a:latin typeface="Consolas" panose="020B0609020204030204" pitchFamily="49" charset="0"/>
                <a:cs typeface="Consolas" panose="020B0609020204030204" pitchFamily="49" charset="0"/>
              </a:rPr>
              <a:t>\</a:t>
            </a:r>
          </a:p>
          <a:p>
            <a:pPr>
              <a:lnSpc>
                <a:spcPct val="90000"/>
              </a:lnSpc>
              <a:spcBef>
                <a:spcPts val="0"/>
              </a:spcBef>
            </a:pPr>
            <a:r>
              <a:rPr lang="en-US" sz="2400" dirty="0" err="1">
                <a:latin typeface="Consolas" panose="020B0609020204030204" pitchFamily="49" charset="0"/>
                <a:cs typeface="Consolas" panose="020B0609020204030204" pitchFamily="49" charset="0"/>
              </a:rPr>
              <a:t>networkboot</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dhcpd</a:t>
            </a:r>
            <a:endParaRPr lang="en-US" sz="2400" dirty="0">
              <a:latin typeface="Consolas" panose="020B0609020204030204" pitchFamily="49" charset="0"/>
              <a:cs typeface="Consolas" panose="020B0609020204030204" pitchFamily="49" charset="0"/>
            </a:endParaRPr>
          </a:p>
          <a:p>
            <a:pPr>
              <a:lnSpc>
                <a:spcPct val="90000"/>
              </a:lnSpc>
              <a:spcBef>
                <a:spcPts val="0"/>
              </a:spcBef>
            </a:pPr>
            <a:endParaRPr lang="en-US" sz="2400" dirty="0">
              <a:latin typeface="Consolas" panose="020B0609020204030204" pitchFamily="49" charset="0"/>
              <a:cs typeface="Consolas" panose="020B0609020204030204" pitchFamily="49" charset="0"/>
            </a:endParaRPr>
          </a:p>
          <a:p>
            <a:pPr>
              <a:lnSpc>
                <a:spcPct val="90000"/>
              </a:lnSpc>
              <a:spcBef>
                <a:spcPts val="0"/>
              </a:spcBef>
            </a:pP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network connect --</a:t>
            </a: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10.10.10.11 pub </a:t>
            </a:r>
            <a:r>
              <a:rPr lang="en-US" sz="2400" dirty="0" err="1">
                <a:latin typeface="Consolas" panose="020B0609020204030204" pitchFamily="49" charset="0"/>
                <a:cs typeface="Consolas" panose="020B0609020204030204" pitchFamily="49" charset="0"/>
              </a:rPr>
              <a:t>dhcpd</a:t>
            </a:r>
            <a:r>
              <a:rPr lang="en-US" sz="2400" dirty="0">
                <a:latin typeface="Consolas" panose="020B0609020204030204" pitchFamily="49" charset="0"/>
                <a:cs typeface="Consolas" panose="020B0609020204030204" pitchFamily="49" charset="0"/>
              </a:rPr>
              <a:t> </a:t>
            </a:r>
          </a:p>
          <a:p>
            <a:pPr>
              <a:lnSpc>
                <a:spcPct val="90000"/>
              </a:lnSpc>
              <a:spcBef>
                <a:spcPts val="0"/>
              </a:spcBef>
            </a:pPr>
            <a:endParaRPr lang="en-US" sz="2400" dirty="0">
              <a:latin typeface="Consolas" panose="020B0609020204030204" pitchFamily="49" charset="0"/>
              <a:cs typeface="Consolas" panose="020B0609020204030204" pitchFamily="49" charset="0"/>
            </a:endParaRPr>
          </a:p>
          <a:p>
            <a:pPr>
              <a:lnSpc>
                <a:spcPct val="90000"/>
              </a:lnSpc>
              <a:spcBef>
                <a:spcPts val="0"/>
              </a:spcBef>
            </a:pP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network connect --</a:t>
            </a: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11.11.11.11 </a:t>
            </a:r>
            <a:r>
              <a:rPr lang="en-US" sz="2400" dirty="0" err="1">
                <a:latin typeface="Consolas" panose="020B0609020204030204" pitchFamily="49" charset="0"/>
                <a:cs typeface="Consolas" panose="020B0609020204030204" pitchFamily="49" charset="0"/>
              </a:rPr>
              <a:t>priv</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dhcpd</a:t>
            </a:r>
            <a:endParaRPr lang="en-US" sz="2400" dirty="0">
              <a:latin typeface="Consolas" panose="020B0609020204030204" pitchFamily="49" charset="0"/>
              <a:cs typeface="Consolas" panose="020B0609020204030204" pitchFamily="49" charset="0"/>
            </a:endParaRPr>
          </a:p>
          <a:p>
            <a:pPr>
              <a:lnSpc>
                <a:spcPct val="90000"/>
              </a:lnSpc>
              <a:spcBef>
                <a:spcPts val="0"/>
              </a:spcBef>
            </a:pPr>
            <a:endParaRPr lang="en-US" sz="2400" dirty="0">
              <a:latin typeface="Consolas" panose="020B0609020204030204" pitchFamily="49" charset="0"/>
              <a:cs typeface="Consolas" panose="020B0609020204030204" pitchFamily="49" charset="0"/>
            </a:endParaRPr>
          </a:p>
          <a:p>
            <a:pPr>
              <a:lnSpc>
                <a:spcPct val="90000"/>
              </a:lnSpc>
              <a:spcBef>
                <a:spcPts val="0"/>
              </a:spcBef>
            </a:pP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start </a:t>
            </a:r>
            <a:r>
              <a:rPr lang="en-US" sz="2400" dirty="0" err="1">
                <a:latin typeface="Consolas" panose="020B0609020204030204" pitchFamily="49" charset="0"/>
                <a:cs typeface="Consolas" panose="020B0609020204030204" pitchFamily="49" charset="0"/>
              </a:rPr>
              <a:t>dhcpd</a:t>
            </a:r>
            <a:endParaRPr lang="en-US" sz="2400" dirty="0">
              <a:latin typeface="Consolas" panose="020B0609020204030204" pitchFamily="49" charset="0"/>
              <a:cs typeface="Consolas" panose="020B0609020204030204" pitchFamily="49" charset="0"/>
            </a:endParaRPr>
          </a:p>
          <a:p>
            <a:pPr>
              <a:lnSpc>
                <a:spcPct val="90000"/>
              </a:lnSpc>
              <a:spcBef>
                <a:spcPts val="0"/>
              </a:spcBef>
            </a:pPr>
            <a:endParaRPr lang="en-US" sz="2400" dirty="0">
              <a:latin typeface="Consolas" panose="020B0609020204030204" pitchFamily="49" charset="0"/>
              <a:cs typeface="Consolas" panose="020B0609020204030204" pitchFamily="49" charset="0"/>
            </a:endParaRPr>
          </a:p>
        </p:txBody>
      </p:sp>
      <p:sp>
        <p:nvSpPr>
          <p:cNvPr id="8" name="TextBox 7"/>
          <p:cNvSpPr txBox="1"/>
          <p:nvPr/>
        </p:nvSpPr>
        <p:spPr bwMode="ltGray">
          <a:xfrm>
            <a:off x="5243096" y="1320800"/>
            <a:ext cx="4656667" cy="948267"/>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b="1" dirty="0">
                <a:effectLst>
                  <a:outerShdw blurRad="50800" dist="38100" dir="2700000" algn="tl" rotWithShape="0">
                    <a:prstClr val="black">
                      <a:alpha val="40000"/>
                    </a:prstClr>
                  </a:outerShdw>
                </a:effectLst>
              </a:rPr>
              <a:t>Create the DHCPD container</a:t>
            </a:r>
          </a:p>
        </p:txBody>
      </p:sp>
    </p:spTree>
    <p:extLst>
      <p:ext uri="{BB962C8B-B14F-4D97-AF65-F5344CB8AC3E}">
        <p14:creationId xmlns:p14="http://schemas.microsoft.com/office/powerpoint/2010/main" val="323924543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5" name="Slide Number Placeholder 4"/>
          <p:cNvSpPr>
            <a:spLocks noGrp="1"/>
          </p:cNvSpPr>
          <p:nvPr>
            <p:ph type="sldNum" sz="quarter" idx="12"/>
          </p:nvPr>
        </p:nvSpPr>
        <p:spPr/>
        <p:txBody>
          <a:bodyPr/>
          <a:lstStyle/>
          <a:p>
            <a:fld id="{C1960183-D323-4677-9D78-78D1D39B0029}" type="slidenum">
              <a:rPr lang="en-US" smtClean="0"/>
              <a:pPr/>
              <a:t>34</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3" name="TextBox 2"/>
          <p:cNvSpPr txBox="1"/>
          <p:nvPr/>
        </p:nvSpPr>
        <p:spPr bwMode="ltGray">
          <a:xfrm>
            <a:off x="499532" y="2091267"/>
            <a:ext cx="11311467" cy="3962400"/>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run \</a:t>
            </a:r>
          </a:p>
          <a:p>
            <a:pPr>
              <a:lnSpc>
                <a:spcPct val="90000"/>
              </a:lnSpc>
              <a:spcBef>
                <a:spcPts val="0"/>
              </a:spcBef>
            </a:pPr>
            <a:r>
              <a:rPr lang="en-US" sz="2400" dirty="0">
                <a:latin typeface="Consolas" panose="020B0609020204030204" pitchFamily="49" charset="0"/>
                <a:cs typeface="Consolas" panose="020B0609020204030204" pitchFamily="49" charset="0"/>
              </a:rPr>
              <a:t>--detach \</a:t>
            </a:r>
          </a:p>
          <a:p>
            <a:pPr>
              <a:lnSpc>
                <a:spcPct val="90000"/>
              </a:lnSpc>
              <a:spcBef>
                <a:spcPts val="0"/>
              </a:spcBef>
            </a:pPr>
            <a:r>
              <a:rPr lang="en-US" sz="2400" dirty="0">
                <a:latin typeface="Consolas" panose="020B0609020204030204" pitchFamily="49" charset="0"/>
                <a:cs typeface="Consolas" panose="020B0609020204030204" pitchFamily="49" charset="0"/>
              </a:rPr>
              <a:t>--privileged \</a:t>
            </a:r>
          </a:p>
          <a:p>
            <a:pPr>
              <a:lnSpc>
                <a:spcPct val="90000"/>
              </a:lnSpc>
              <a:spcBef>
                <a:spcPts val="0"/>
              </a:spcBef>
            </a:pPr>
            <a:r>
              <a:rPr lang="en-US" sz="2400" dirty="0">
                <a:latin typeface="Consolas" panose="020B0609020204030204" pitchFamily="49" charset="0"/>
                <a:cs typeface="Consolas" panose="020B0609020204030204" pitchFamily="49" charset="0"/>
              </a:rPr>
              <a:t>--name rac1 \</a:t>
            </a:r>
          </a:p>
          <a:p>
            <a:pPr>
              <a:lnSpc>
                <a:spcPct val="90000"/>
              </a:lnSpc>
              <a:spcBef>
                <a:spcPts val="0"/>
              </a:spcBef>
            </a:pPr>
            <a:r>
              <a:rPr lang="en-US" sz="2400" dirty="0">
                <a:latin typeface="Consolas" panose="020B0609020204030204" pitchFamily="49" charset="0"/>
                <a:cs typeface="Consolas" panose="020B0609020204030204" pitchFamily="49" charset="0"/>
              </a:rPr>
              <a:t>--hostname rac1 \</a:t>
            </a:r>
          </a:p>
          <a:p>
            <a:pPr>
              <a:lnSpc>
                <a:spcPct val="90000"/>
              </a:lnSpc>
              <a:spcBef>
                <a:spcPts val="0"/>
              </a:spcBef>
            </a:pPr>
            <a:r>
              <a:rPr lang="en-US" sz="2400" dirty="0">
                <a:latin typeface="Consolas" panose="020B0609020204030204" pitchFamily="49" charset="0"/>
                <a:cs typeface="Consolas" panose="020B0609020204030204" pitchFamily="49" charset="0"/>
              </a:rPr>
              <a:t>--volume /</a:t>
            </a:r>
            <a:r>
              <a:rPr lang="en-US" sz="2400" dirty="0" err="1">
                <a:latin typeface="Consolas" panose="020B0609020204030204" pitchFamily="49" charset="0"/>
                <a:cs typeface="Consolas" panose="020B0609020204030204" pitchFamily="49" charset="0"/>
              </a:rPr>
              <a:t>oracledata</a:t>
            </a:r>
            <a:r>
              <a:rPr lang="en-US" sz="2400" dirty="0">
                <a:latin typeface="Consolas" panose="020B0609020204030204" pitchFamily="49" charset="0"/>
                <a:cs typeface="Consolas" panose="020B0609020204030204" pitchFamily="49" charset="0"/>
              </a:rPr>
              <a:t>/stage:/stage \</a:t>
            </a:r>
          </a:p>
          <a:p>
            <a:pPr>
              <a:lnSpc>
                <a:spcPct val="90000"/>
              </a:lnSpc>
              <a:spcBef>
                <a:spcPts val="0"/>
              </a:spcBef>
            </a:pPr>
            <a:r>
              <a:rPr lang="en-US" sz="2400" dirty="0">
                <a:latin typeface="Consolas" panose="020B0609020204030204" pitchFamily="49" charset="0"/>
                <a:cs typeface="Consolas" panose="020B0609020204030204" pitchFamily="49" charset="0"/>
              </a:rPr>
              <a:t>--volume /sys/fs/</a:t>
            </a:r>
            <a:r>
              <a:rPr lang="en-US" sz="2400" dirty="0" err="1">
                <a:latin typeface="Consolas" panose="020B0609020204030204" pitchFamily="49" charset="0"/>
                <a:cs typeface="Consolas" panose="020B0609020204030204" pitchFamily="49" charset="0"/>
              </a:rPr>
              <a:t>cgroup</a:t>
            </a:r>
            <a:r>
              <a:rPr lang="en-US" sz="2400" dirty="0">
                <a:latin typeface="Consolas" panose="020B0609020204030204" pitchFamily="49" charset="0"/>
                <a:cs typeface="Consolas" panose="020B0609020204030204" pitchFamily="49" charset="0"/>
              </a:rPr>
              <a:t>:/sys/fs/</a:t>
            </a:r>
            <a:r>
              <a:rPr lang="en-US" sz="2400" dirty="0" err="1">
                <a:latin typeface="Consolas" panose="020B0609020204030204" pitchFamily="49" charset="0"/>
                <a:cs typeface="Consolas" panose="020B0609020204030204" pitchFamily="49" charset="0"/>
              </a:rPr>
              <a:t>cgroup:ro</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dns</a:t>
            </a:r>
            <a:r>
              <a:rPr lang="en-US" sz="2400" dirty="0">
                <a:latin typeface="Consolas" panose="020B0609020204030204" pitchFamily="49" charset="0"/>
                <a:cs typeface="Consolas" panose="020B0609020204030204" pitchFamily="49" charset="0"/>
              </a:rPr>
              <a:t> 10.10.10.10 \</a:t>
            </a:r>
          </a:p>
          <a:p>
            <a:pPr>
              <a:lnSpc>
                <a:spcPct val="90000"/>
              </a:lnSpc>
              <a:spcBef>
                <a:spcPts val="0"/>
              </a:spcBef>
            </a:pPr>
            <a:r>
              <a:rPr lang="en-US" sz="2400" dirty="0">
                <a:solidFill>
                  <a:srgbClr val="0070C0"/>
                </a:solidFill>
                <a:latin typeface="Consolas" panose="020B0609020204030204" pitchFamily="49" charset="0"/>
                <a:cs typeface="Consolas" panose="020B0609020204030204" pitchFamily="49" charset="0"/>
              </a:rPr>
              <a:t>--</a:t>
            </a:r>
            <a:r>
              <a:rPr lang="en-US" sz="2400" dirty="0" err="1">
                <a:solidFill>
                  <a:srgbClr val="0070C0"/>
                </a:solidFill>
                <a:latin typeface="Consolas" panose="020B0609020204030204" pitchFamily="49" charset="0"/>
                <a:cs typeface="Consolas" panose="020B0609020204030204" pitchFamily="49" charset="0"/>
              </a:rPr>
              <a:t>shm</a:t>
            </a:r>
            <a:r>
              <a:rPr lang="en-US" sz="2400" dirty="0">
                <a:solidFill>
                  <a:srgbClr val="0070C0"/>
                </a:solidFill>
                <a:latin typeface="Consolas" panose="020B0609020204030204" pitchFamily="49" charset="0"/>
                <a:cs typeface="Consolas" panose="020B0609020204030204" pitchFamily="49" charset="0"/>
              </a:rPr>
              <a:t>-size 2048m </a:t>
            </a:r>
            <a:r>
              <a:rPr lang="en-US" sz="2400" dirty="0">
                <a:latin typeface="Consolas" panose="020B0609020204030204" pitchFamily="49" charset="0"/>
                <a:cs typeface="Consolas" panose="020B0609020204030204" pitchFamily="49" charset="0"/>
              </a:rPr>
              <a:t>\</a:t>
            </a:r>
          </a:p>
          <a:p>
            <a:pPr>
              <a:lnSpc>
                <a:spcPct val="90000"/>
              </a:lnSpc>
              <a:spcBef>
                <a:spcPts val="0"/>
              </a:spcBef>
            </a:pPr>
            <a:r>
              <a:rPr lang="en-US" sz="2400" dirty="0" err="1">
                <a:latin typeface="Consolas" panose="020B0609020204030204" pitchFamily="49" charset="0"/>
                <a:cs typeface="Consolas" panose="020B0609020204030204" pitchFamily="49" charset="0"/>
              </a:rPr>
              <a:t>giinstalled</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solidFill>
                  <a:srgbClr val="0070C0"/>
                </a:solidFill>
                <a:latin typeface="Consolas" panose="020B0609020204030204" pitchFamily="49" charset="0"/>
                <a:cs typeface="Consolas" panose="020B0609020204030204" pitchFamily="49" charset="0"/>
              </a:rPr>
              <a:t>/</a:t>
            </a:r>
            <a:r>
              <a:rPr lang="en-US" sz="2400" dirty="0" err="1">
                <a:solidFill>
                  <a:srgbClr val="0070C0"/>
                </a:solidFill>
                <a:latin typeface="Consolas" panose="020B0609020204030204" pitchFamily="49" charset="0"/>
                <a:cs typeface="Consolas" panose="020B0609020204030204" pitchFamily="49" charset="0"/>
              </a:rPr>
              <a:t>usr</a:t>
            </a:r>
            <a:r>
              <a:rPr lang="en-US" sz="2400" dirty="0">
                <a:solidFill>
                  <a:srgbClr val="0070C0"/>
                </a:solidFill>
                <a:latin typeface="Consolas" panose="020B0609020204030204" pitchFamily="49" charset="0"/>
                <a:cs typeface="Consolas" panose="020B0609020204030204" pitchFamily="49" charset="0"/>
              </a:rPr>
              <a:t>/lib/</a:t>
            </a:r>
            <a:r>
              <a:rPr lang="en-US" sz="2400" dirty="0" err="1">
                <a:solidFill>
                  <a:srgbClr val="0070C0"/>
                </a:solidFill>
                <a:latin typeface="Consolas" panose="020B0609020204030204" pitchFamily="49" charset="0"/>
                <a:cs typeface="Consolas" panose="020B0609020204030204" pitchFamily="49" charset="0"/>
              </a:rPr>
              <a:t>systemd</a:t>
            </a:r>
            <a:r>
              <a:rPr lang="en-US" sz="2400" dirty="0">
                <a:solidFill>
                  <a:srgbClr val="0070C0"/>
                </a:solidFill>
                <a:latin typeface="Consolas" panose="020B0609020204030204" pitchFamily="49" charset="0"/>
                <a:cs typeface="Consolas" panose="020B0609020204030204" pitchFamily="49" charset="0"/>
              </a:rPr>
              <a:t>/</a:t>
            </a:r>
            <a:r>
              <a:rPr lang="en-US" sz="2400" dirty="0" err="1">
                <a:solidFill>
                  <a:srgbClr val="0070C0"/>
                </a:solidFill>
                <a:latin typeface="Consolas" panose="020B0609020204030204" pitchFamily="49" charset="0"/>
                <a:cs typeface="Consolas" panose="020B0609020204030204" pitchFamily="49" charset="0"/>
              </a:rPr>
              <a:t>systemd</a:t>
            </a:r>
            <a:r>
              <a:rPr lang="en-US" sz="2400" dirty="0">
                <a:solidFill>
                  <a:srgbClr val="0070C0"/>
                </a:solidFill>
                <a:latin typeface="Consolas" panose="020B0609020204030204" pitchFamily="49" charset="0"/>
                <a:cs typeface="Consolas" panose="020B0609020204030204" pitchFamily="49" charset="0"/>
              </a:rPr>
              <a:t> --system --unit=multi-</a:t>
            </a:r>
            <a:r>
              <a:rPr lang="en-US" sz="2400" dirty="0" err="1">
                <a:solidFill>
                  <a:srgbClr val="0070C0"/>
                </a:solidFill>
                <a:latin typeface="Consolas" panose="020B0609020204030204" pitchFamily="49" charset="0"/>
                <a:cs typeface="Consolas" panose="020B0609020204030204" pitchFamily="49" charset="0"/>
              </a:rPr>
              <a:t>user.target</a:t>
            </a:r>
            <a:endParaRPr lang="en-US" sz="2400" dirty="0">
              <a:solidFill>
                <a:srgbClr val="0070C0"/>
              </a:solidFill>
              <a:latin typeface="Consolas" panose="020B0609020204030204" pitchFamily="49" charset="0"/>
              <a:cs typeface="Consolas" panose="020B0609020204030204" pitchFamily="49" charset="0"/>
            </a:endParaRPr>
          </a:p>
        </p:txBody>
      </p:sp>
      <p:sp>
        <p:nvSpPr>
          <p:cNvPr id="8" name="TextBox 7"/>
          <p:cNvSpPr txBox="1"/>
          <p:nvPr/>
        </p:nvSpPr>
        <p:spPr bwMode="ltGray">
          <a:xfrm>
            <a:off x="5243096" y="1320800"/>
            <a:ext cx="4656667" cy="948267"/>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b="1" dirty="0">
                <a:effectLst>
                  <a:outerShdw blurRad="50800" dist="38100" dir="2700000" algn="tl" rotWithShape="0">
                    <a:prstClr val="black">
                      <a:alpha val="40000"/>
                    </a:prstClr>
                  </a:outerShdw>
                </a:effectLst>
              </a:rPr>
              <a:t>Create the RAC node container</a:t>
            </a:r>
          </a:p>
        </p:txBody>
      </p:sp>
    </p:spTree>
    <p:extLst>
      <p:ext uri="{BB962C8B-B14F-4D97-AF65-F5344CB8AC3E}">
        <p14:creationId xmlns:p14="http://schemas.microsoft.com/office/powerpoint/2010/main" val="22688226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Networks</a:t>
            </a:r>
          </a:p>
        </p:txBody>
      </p:sp>
      <p:sp>
        <p:nvSpPr>
          <p:cNvPr id="5" name="Slide Number Placeholder 4"/>
          <p:cNvSpPr>
            <a:spLocks noGrp="1"/>
          </p:cNvSpPr>
          <p:nvPr>
            <p:ph type="sldNum" sz="quarter" idx="12"/>
          </p:nvPr>
        </p:nvSpPr>
        <p:spPr/>
        <p:txBody>
          <a:bodyPr/>
          <a:lstStyle/>
          <a:p>
            <a:fld id="{C1960183-D323-4677-9D78-78D1D39B0029}" type="slidenum">
              <a:rPr lang="en-US" smtClean="0"/>
              <a:pPr/>
              <a:t>35</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3" name="TextBox 2"/>
          <p:cNvSpPr txBox="1"/>
          <p:nvPr/>
        </p:nvSpPr>
        <p:spPr bwMode="ltGray">
          <a:xfrm>
            <a:off x="499532" y="1786467"/>
            <a:ext cx="11311467" cy="4267200"/>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network ls</a:t>
            </a:r>
          </a:p>
          <a:p>
            <a:pPr>
              <a:lnSpc>
                <a:spcPct val="90000"/>
              </a:lnSpc>
              <a:spcBef>
                <a:spcPts val="0"/>
              </a:spcBef>
            </a:pPr>
            <a:r>
              <a:rPr lang="en-US" sz="2400" dirty="0">
                <a:latin typeface="Consolas" panose="020B0609020204030204" pitchFamily="49" charset="0"/>
                <a:cs typeface="Consolas" panose="020B0609020204030204" pitchFamily="49" charset="0"/>
              </a:rPr>
              <a:t>NETWORK ID          NAME                DRIVER</a:t>
            </a:r>
          </a:p>
          <a:p>
            <a:pPr>
              <a:lnSpc>
                <a:spcPct val="90000"/>
              </a:lnSpc>
              <a:spcBef>
                <a:spcPts val="0"/>
              </a:spcBef>
            </a:pPr>
            <a:r>
              <a:rPr lang="en-US" sz="2400" dirty="0">
                <a:latin typeface="Consolas" panose="020B0609020204030204" pitchFamily="49" charset="0"/>
                <a:cs typeface="Consolas" panose="020B0609020204030204" pitchFamily="49" charset="0"/>
              </a:rPr>
              <a:t>4ee6f9eb3bf0        bridge              </a:t>
            </a:r>
            <a:r>
              <a:rPr lang="en-US" sz="2400" dirty="0" err="1">
                <a:latin typeface="Consolas" panose="020B0609020204030204" pitchFamily="49" charset="0"/>
                <a:cs typeface="Consolas" panose="020B0609020204030204" pitchFamily="49" charset="0"/>
              </a:rPr>
              <a:t>bridge</a:t>
            </a:r>
            <a:endParaRPr lang="en-US" sz="2400" dirty="0">
              <a:latin typeface="Consolas" panose="020B0609020204030204" pitchFamily="49" charset="0"/>
              <a:cs typeface="Consolas" panose="020B0609020204030204" pitchFamily="49" charset="0"/>
            </a:endParaRPr>
          </a:p>
          <a:p>
            <a:pPr>
              <a:lnSpc>
                <a:spcPct val="90000"/>
              </a:lnSpc>
              <a:spcBef>
                <a:spcPts val="0"/>
              </a:spcBef>
            </a:pPr>
            <a:r>
              <a:rPr lang="en-US" sz="2400" dirty="0">
                <a:latin typeface="Consolas" panose="020B0609020204030204" pitchFamily="49" charset="0"/>
                <a:cs typeface="Consolas" panose="020B0609020204030204" pitchFamily="49" charset="0"/>
              </a:rPr>
              <a:t>8bc52205f018        host                </a:t>
            </a:r>
            <a:r>
              <a:rPr lang="en-US" sz="2400" dirty="0" err="1">
                <a:latin typeface="Consolas" panose="020B0609020204030204" pitchFamily="49" charset="0"/>
                <a:cs typeface="Consolas" panose="020B0609020204030204" pitchFamily="49" charset="0"/>
              </a:rPr>
              <a:t>host</a:t>
            </a:r>
            <a:endParaRPr lang="en-US" sz="2400" dirty="0">
              <a:latin typeface="Consolas" panose="020B0609020204030204" pitchFamily="49" charset="0"/>
              <a:cs typeface="Consolas" panose="020B0609020204030204" pitchFamily="49" charset="0"/>
            </a:endParaRPr>
          </a:p>
          <a:p>
            <a:pPr>
              <a:lnSpc>
                <a:spcPct val="90000"/>
              </a:lnSpc>
              <a:spcBef>
                <a:spcPts val="0"/>
              </a:spcBef>
            </a:pPr>
            <a:r>
              <a:rPr lang="en-US" sz="2400" dirty="0">
                <a:latin typeface="Consolas" panose="020B0609020204030204" pitchFamily="49" charset="0"/>
                <a:cs typeface="Consolas" panose="020B0609020204030204" pitchFamily="49" charset="0"/>
              </a:rPr>
              <a:t>eb82d0dad5c6        none                null</a:t>
            </a:r>
          </a:p>
          <a:p>
            <a:pPr>
              <a:lnSpc>
                <a:spcPct val="90000"/>
              </a:lnSpc>
              <a:spcBef>
                <a:spcPts val="0"/>
              </a:spcBef>
            </a:pPr>
            <a:r>
              <a:rPr lang="en-US" sz="2400" dirty="0">
                <a:solidFill>
                  <a:srgbClr val="0070C0"/>
                </a:solidFill>
                <a:latin typeface="Consolas" panose="020B0609020204030204" pitchFamily="49" charset="0"/>
                <a:cs typeface="Consolas" panose="020B0609020204030204" pitchFamily="49" charset="0"/>
              </a:rPr>
              <a:t>60e3892778b4        </a:t>
            </a:r>
            <a:r>
              <a:rPr lang="en-US" sz="2400" dirty="0" err="1">
                <a:solidFill>
                  <a:srgbClr val="0070C0"/>
                </a:solidFill>
                <a:latin typeface="Consolas" panose="020B0609020204030204" pitchFamily="49" charset="0"/>
                <a:cs typeface="Consolas" panose="020B0609020204030204" pitchFamily="49" charset="0"/>
              </a:rPr>
              <a:t>priv</a:t>
            </a:r>
            <a:r>
              <a:rPr lang="en-US" sz="2400" dirty="0">
                <a:solidFill>
                  <a:srgbClr val="0070C0"/>
                </a:solidFill>
                <a:latin typeface="Consolas" panose="020B0609020204030204" pitchFamily="49" charset="0"/>
                <a:cs typeface="Consolas" panose="020B0609020204030204" pitchFamily="49" charset="0"/>
              </a:rPr>
              <a:t>                bridge</a:t>
            </a:r>
          </a:p>
          <a:p>
            <a:pPr>
              <a:lnSpc>
                <a:spcPct val="90000"/>
              </a:lnSpc>
              <a:spcBef>
                <a:spcPts val="0"/>
              </a:spcBef>
            </a:pPr>
            <a:r>
              <a:rPr lang="en-US" sz="2400" dirty="0">
                <a:solidFill>
                  <a:srgbClr val="0070C0"/>
                </a:solidFill>
                <a:latin typeface="Consolas" panose="020B0609020204030204" pitchFamily="49" charset="0"/>
                <a:cs typeface="Consolas" panose="020B0609020204030204" pitchFamily="49" charset="0"/>
              </a:rPr>
              <a:t>21319f974244        pub                 bridge</a:t>
            </a:r>
          </a:p>
        </p:txBody>
      </p:sp>
    </p:spTree>
    <p:extLst>
      <p:ext uri="{BB962C8B-B14F-4D97-AF65-F5344CB8AC3E}">
        <p14:creationId xmlns:p14="http://schemas.microsoft.com/office/powerpoint/2010/main" val="387946985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5" name="Slide Number Placeholder 4"/>
          <p:cNvSpPr>
            <a:spLocks noGrp="1"/>
          </p:cNvSpPr>
          <p:nvPr>
            <p:ph type="sldNum" sz="quarter" idx="12"/>
          </p:nvPr>
        </p:nvSpPr>
        <p:spPr/>
        <p:txBody>
          <a:bodyPr/>
          <a:lstStyle/>
          <a:p>
            <a:fld id="{C1960183-D323-4677-9D78-78D1D39B0029}" type="slidenum">
              <a:rPr lang="en-US" smtClean="0"/>
              <a:pPr/>
              <a:t>36</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3" name="TextBox 2"/>
          <p:cNvSpPr txBox="1"/>
          <p:nvPr/>
        </p:nvSpPr>
        <p:spPr bwMode="ltGray">
          <a:xfrm>
            <a:off x="531812" y="2253823"/>
            <a:ext cx="11311467" cy="3799843"/>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link add name </a:t>
            </a:r>
            <a:r>
              <a:rPr lang="en-US" sz="2400" dirty="0">
                <a:solidFill>
                  <a:srgbClr val="FF0000"/>
                </a:solidFill>
                <a:latin typeface="Consolas" panose="020B0609020204030204" pitchFamily="49" charset="0"/>
                <a:cs typeface="Consolas" panose="020B0609020204030204" pitchFamily="49" charset="0"/>
              </a:rPr>
              <a:t>rac1-pub</a:t>
            </a:r>
            <a:r>
              <a:rPr lang="en-US" sz="2400" dirty="0">
                <a:latin typeface="Consolas" panose="020B0609020204030204" pitchFamily="49" charset="0"/>
                <a:cs typeface="Consolas" panose="020B0609020204030204" pitchFamily="49" charset="0"/>
              </a:rPr>
              <a:t> type </a:t>
            </a:r>
            <a:r>
              <a:rPr lang="en-US" sz="2400" dirty="0" err="1">
                <a:latin typeface="Consolas" panose="020B0609020204030204" pitchFamily="49" charset="0"/>
                <a:cs typeface="Consolas" panose="020B0609020204030204" pitchFamily="49" charset="0"/>
              </a:rPr>
              <a:t>veth</a:t>
            </a:r>
            <a:r>
              <a:rPr lang="en-US" sz="2400" dirty="0">
                <a:latin typeface="Consolas" panose="020B0609020204030204" pitchFamily="49" charset="0"/>
                <a:cs typeface="Consolas" panose="020B0609020204030204" pitchFamily="49" charset="0"/>
              </a:rPr>
              <a:t> peer name </a:t>
            </a:r>
            <a:r>
              <a:rPr lang="en-US" sz="2400" dirty="0">
                <a:solidFill>
                  <a:srgbClr val="0070C0"/>
                </a:solidFill>
                <a:latin typeface="Consolas" panose="020B0609020204030204" pitchFamily="49" charset="0"/>
                <a:cs typeface="Consolas" panose="020B0609020204030204" pitchFamily="49" charset="0"/>
              </a:rPr>
              <a:t>eth-pub</a:t>
            </a:r>
          </a:p>
          <a:p>
            <a:pPr>
              <a:lnSpc>
                <a:spcPct val="90000"/>
              </a:lnSpc>
              <a:spcBef>
                <a:spcPts val="0"/>
              </a:spcBef>
            </a:pP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link set </a:t>
            </a:r>
            <a:r>
              <a:rPr lang="en-US" sz="2400" dirty="0">
                <a:solidFill>
                  <a:srgbClr val="FF0000"/>
                </a:solidFill>
                <a:latin typeface="Consolas" panose="020B0609020204030204" pitchFamily="49" charset="0"/>
                <a:cs typeface="Consolas" panose="020B0609020204030204" pitchFamily="49" charset="0"/>
              </a:rPr>
              <a:t>rac1-pub</a:t>
            </a:r>
            <a:r>
              <a:rPr lang="en-US" sz="2400" dirty="0">
                <a:latin typeface="Consolas" panose="020B0609020204030204" pitchFamily="49" charset="0"/>
                <a:cs typeface="Consolas" panose="020B0609020204030204" pitchFamily="49" charset="0"/>
              </a:rPr>
              <a:t> master </a:t>
            </a:r>
            <a:r>
              <a:rPr lang="en-US" sz="2400" dirty="0">
                <a:solidFill>
                  <a:srgbClr val="FF0000"/>
                </a:solidFill>
                <a:latin typeface="Consolas" panose="020B0609020204030204" pitchFamily="49" charset="0"/>
                <a:cs typeface="Consolas" panose="020B0609020204030204" pitchFamily="49" charset="0"/>
              </a:rPr>
              <a:t>&lt;</a:t>
            </a:r>
            <a:r>
              <a:rPr lang="en-US" sz="2400" dirty="0" err="1">
                <a:solidFill>
                  <a:srgbClr val="FF0000"/>
                </a:solidFill>
                <a:latin typeface="Consolas" panose="020B0609020204030204" pitchFamily="49" charset="0"/>
                <a:cs typeface="Consolas" panose="020B0609020204030204" pitchFamily="49" charset="0"/>
              </a:rPr>
              <a:t>docker</a:t>
            </a:r>
            <a:r>
              <a:rPr lang="en-US" sz="2400" dirty="0">
                <a:solidFill>
                  <a:srgbClr val="FF0000"/>
                </a:solidFill>
                <a:latin typeface="Consolas" panose="020B0609020204030204" pitchFamily="49" charset="0"/>
                <a:cs typeface="Consolas" panose="020B0609020204030204" pitchFamily="49" charset="0"/>
              </a:rPr>
              <a:t> ‘pub’ network&gt;</a:t>
            </a:r>
          </a:p>
          <a:p>
            <a:pPr>
              <a:lnSpc>
                <a:spcPct val="90000"/>
              </a:lnSpc>
              <a:spcBef>
                <a:spcPts val="0"/>
              </a:spcBef>
            </a:pP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link set </a:t>
            </a:r>
            <a:r>
              <a:rPr lang="en-US" sz="2400" dirty="0">
                <a:solidFill>
                  <a:srgbClr val="FF0000"/>
                </a:solidFill>
                <a:latin typeface="Consolas" panose="020B0609020204030204" pitchFamily="49" charset="0"/>
                <a:cs typeface="Consolas" panose="020B0609020204030204" pitchFamily="49" charset="0"/>
              </a:rPr>
              <a:t>rac1-pub</a:t>
            </a:r>
            <a:r>
              <a:rPr lang="en-US" sz="2400" dirty="0">
                <a:latin typeface="Consolas" panose="020B0609020204030204" pitchFamily="49" charset="0"/>
                <a:cs typeface="Consolas" panose="020B0609020204030204" pitchFamily="49" charset="0"/>
              </a:rPr>
              <a:t> up</a:t>
            </a:r>
          </a:p>
          <a:p>
            <a:pPr>
              <a:lnSpc>
                <a:spcPct val="90000"/>
              </a:lnSpc>
              <a:spcBef>
                <a:spcPts val="0"/>
              </a:spcBef>
            </a:pP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link set </a:t>
            </a:r>
            <a:r>
              <a:rPr lang="en-US" sz="2400" dirty="0">
                <a:solidFill>
                  <a:srgbClr val="0070C0"/>
                </a:solidFill>
                <a:latin typeface="Consolas" panose="020B0609020204030204" pitchFamily="49" charset="0"/>
                <a:cs typeface="Consolas" panose="020B0609020204030204" pitchFamily="49" charset="0"/>
              </a:rPr>
              <a:t>eth-pub</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netns</a:t>
            </a:r>
            <a:r>
              <a:rPr lang="en-US" sz="2400" dirty="0">
                <a:latin typeface="Consolas" panose="020B0609020204030204" pitchFamily="49" charset="0"/>
                <a:cs typeface="Consolas" panose="020B0609020204030204" pitchFamily="49" charset="0"/>
              </a:rPr>
              <a:t> </a:t>
            </a:r>
            <a:r>
              <a:rPr lang="en-US" sz="2400" dirty="0">
                <a:solidFill>
                  <a:srgbClr val="0070C0"/>
                </a:solidFill>
                <a:latin typeface="Consolas" panose="020B0609020204030204" pitchFamily="49" charset="0"/>
                <a:cs typeface="Consolas" panose="020B0609020204030204" pitchFamily="49" charset="0"/>
              </a:rPr>
              <a:t>&lt;rac1 namespace PID&gt;</a:t>
            </a:r>
          </a:p>
          <a:p>
            <a:pPr>
              <a:lnSpc>
                <a:spcPct val="90000"/>
              </a:lnSpc>
            </a:pP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netns</a:t>
            </a:r>
            <a:r>
              <a:rPr lang="en-US" sz="2400" dirty="0">
                <a:latin typeface="Consolas" panose="020B0609020204030204" pitchFamily="49" charset="0"/>
                <a:cs typeface="Consolas" panose="020B0609020204030204" pitchFamily="49" charset="0"/>
              </a:rPr>
              <a:t> exec </a:t>
            </a:r>
            <a:r>
              <a:rPr lang="en-US" sz="2400" dirty="0">
                <a:solidFill>
                  <a:srgbClr val="0070C0"/>
                </a:solidFill>
                <a:latin typeface="Consolas" panose="020B0609020204030204" pitchFamily="49" charset="0"/>
                <a:cs typeface="Consolas" panose="020B0609020204030204" pitchFamily="49" charset="0"/>
              </a:rPr>
              <a:t>&lt;rac1 namespace PID&gt; </a:t>
            </a:r>
            <a:r>
              <a:rPr lang="en-US" sz="2400" dirty="0" err="1">
                <a:solidFill>
                  <a:srgbClr val="0070C0"/>
                </a:solidFill>
                <a:latin typeface="Consolas" panose="020B0609020204030204" pitchFamily="49" charset="0"/>
                <a:cs typeface="Consolas" panose="020B0609020204030204" pitchFamily="49" charset="0"/>
              </a:rPr>
              <a:t>ip</a:t>
            </a:r>
            <a:r>
              <a:rPr lang="en-US" sz="2400" dirty="0">
                <a:solidFill>
                  <a:srgbClr val="0070C0"/>
                </a:solidFill>
                <a:latin typeface="Consolas" panose="020B0609020204030204" pitchFamily="49" charset="0"/>
                <a:cs typeface="Consolas" panose="020B0609020204030204" pitchFamily="49" charset="0"/>
              </a:rPr>
              <a:t> link set eth-pub up</a:t>
            </a:r>
          </a:p>
          <a:p>
            <a:pPr>
              <a:lnSpc>
                <a:spcPct val="90000"/>
              </a:lnSpc>
            </a:pPr>
            <a:endParaRPr lang="en-US" sz="2400" dirty="0">
              <a:solidFill>
                <a:srgbClr val="0070C0"/>
              </a:solidFill>
              <a:latin typeface="Consolas" panose="020B0609020204030204" pitchFamily="49" charset="0"/>
              <a:cs typeface="Consolas" panose="020B0609020204030204" pitchFamily="49" charset="0"/>
            </a:endParaRPr>
          </a:p>
          <a:p>
            <a:pPr>
              <a:lnSpc>
                <a:spcPct val="90000"/>
              </a:lnSpc>
              <a:spcBef>
                <a:spcPts val="0"/>
              </a:spcBef>
            </a:pP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link add name </a:t>
            </a:r>
            <a:r>
              <a:rPr lang="en-US" sz="2400" dirty="0">
                <a:solidFill>
                  <a:srgbClr val="FF0000"/>
                </a:solidFill>
                <a:latin typeface="Consolas" panose="020B0609020204030204" pitchFamily="49" charset="0"/>
                <a:cs typeface="Consolas" panose="020B0609020204030204" pitchFamily="49" charset="0"/>
              </a:rPr>
              <a:t>rac1-priv</a:t>
            </a:r>
            <a:r>
              <a:rPr lang="en-US" sz="2400" dirty="0">
                <a:latin typeface="Consolas" panose="020B0609020204030204" pitchFamily="49" charset="0"/>
                <a:cs typeface="Consolas" panose="020B0609020204030204" pitchFamily="49" charset="0"/>
              </a:rPr>
              <a:t> type </a:t>
            </a:r>
            <a:r>
              <a:rPr lang="en-US" sz="2400" dirty="0" err="1">
                <a:latin typeface="Consolas" panose="020B0609020204030204" pitchFamily="49" charset="0"/>
                <a:cs typeface="Consolas" panose="020B0609020204030204" pitchFamily="49" charset="0"/>
              </a:rPr>
              <a:t>veth</a:t>
            </a:r>
            <a:r>
              <a:rPr lang="en-US" sz="2400" dirty="0">
                <a:latin typeface="Consolas" panose="020B0609020204030204" pitchFamily="49" charset="0"/>
                <a:cs typeface="Consolas" panose="020B0609020204030204" pitchFamily="49" charset="0"/>
              </a:rPr>
              <a:t> peer name </a:t>
            </a:r>
            <a:r>
              <a:rPr lang="en-US" sz="2400" dirty="0">
                <a:solidFill>
                  <a:srgbClr val="0070C0"/>
                </a:solidFill>
                <a:latin typeface="Consolas" panose="020B0609020204030204" pitchFamily="49" charset="0"/>
                <a:cs typeface="Consolas" panose="020B0609020204030204" pitchFamily="49" charset="0"/>
              </a:rPr>
              <a:t>eth-</a:t>
            </a:r>
            <a:r>
              <a:rPr lang="en-US" sz="2400" dirty="0" err="1">
                <a:solidFill>
                  <a:srgbClr val="0070C0"/>
                </a:solidFill>
                <a:latin typeface="Consolas" panose="020B0609020204030204" pitchFamily="49" charset="0"/>
                <a:cs typeface="Consolas" panose="020B0609020204030204" pitchFamily="49" charset="0"/>
              </a:rPr>
              <a:t>priv</a:t>
            </a:r>
            <a:endParaRPr lang="en-US" sz="2400" dirty="0">
              <a:solidFill>
                <a:srgbClr val="0070C0"/>
              </a:solidFill>
              <a:latin typeface="Consolas" panose="020B0609020204030204" pitchFamily="49" charset="0"/>
              <a:cs typeface="Consolas" panose="020B0609020204030204" pitchFamily="49" charset="0"/>
            </a:endParaRPr>
          </a:p>
          <a:p>
            <a:pPr>
              <a:lnSpc>
                <a:spcPct val="90000"/>
              </a:lnSpc>
              <a:spcBef>
                <a:spcPts val="0"/>
              </a:spcBef>
            </a:pP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link set </a:t>
            </a:r>
            <a:r>
              <a:rPr lang="en-US" sz="2400" dirty="0">
                <a:solidFill>
                  <a:srgbClr val="FF0000"/>
                </a:solidFill>
                <a:latin typeface="Consolas" panose="020B0609020204030204" pitchFamily="49" charset="0"/>
                <a:cs typeface="Consolas" panose="020B0609020204030204" pitchFamily="49" charset="0"/>
              </a:rPr>
              <a:t>rac1-priv</a:t>
            </a:r>
            <a:r>
              <a:rPr lang="en-US" sz="2400" dirty="0">
                <a:latin typeface="Consolas" panose="020B0609020204030204" pitchFamily="49" charset="0"/>
                <a:cs typeface="Consolas" panose="020B0609020204030204" pitchFamily="49" charset="0"/>
              </a:rPr>
              <a:t> master </a:t>
            </a:r>
            <a:r>
              <a:rPr lang="en-US" sz="2400" dirty="0">
                <a:solidFill>
                  <a:srgbClr val="FF0000"/>
                </a:solidFill>
                <a:latin typeface="Consolas" panose="020B0609020204030204" pitchFamily="49" charset="0"/>
                <a:cs typeface="Consolas" panose="020B0609020204030204" pitchFamily="49" charset="0"/>
              </a:rPr>
              <a:t>&lt;</a:t>
            </a:r>
            <a:r>
              <a:rPr lang="en-US" sz="2400" dirty="0" err="1">
                <a:solidFill>
                  <a:srgbClr val="FF0000"/>
                </a:solidFill>
                <a:latin typeface="Consolas" panose="020B0609020204030204" pitchFamily="49" charset="0"/>
                <a:cs typeface="Consolas" panose="020B0609020204030204" pitchFamily="49" charset="0"/>
              </a:rPr>
              <a:t>docker</a:t>
            </a:r>
            <a:r>
              <a:rPr lang="en-US" sz="2400" dirty="0">
                <a:solidFill>
                  <a:srgbClr val="FF0000"/>
                </a:solidFill>
                <a:latin typeface="Consolas" panose="020B0609020204030204" pitchFamily="49" charset="0"/>
                <a:cs typeface="Consolas" panose="020B0609020204030204" pitchFamily="49" charset="0"/>
              </a:rPr>
              <a:t> ‘</a:t>
            </a:r>
            <a:r>
              <a:rPr lang="en-US" sz="2400" dirty="0" err="1">
                <a:solidFill>
                  <a:srgbClr val="FF0000"/>
                </a:solidFill>
                <a:latin typeface="Consolas" panose="020B0609020204030204" pitchFamily="49" charset="0"/>
                <a:cs typeface="Consolas" panose="020B0609020204030204" pitchFamily="49" charset="0"/>
              </a:rPr>
              <a:t>priv</a:t>
            </a:r>
            <a:r>
              <a:rPr lang="en-US" sz="2400" dirty="0">
                <a:solidFill>
                  <a:srgbClr val="FF0000"/>
                </a:solidFill>
                <a:latin typeface="Consolas" panose="020B0609020204030204" pitchFamily="49" charset="0"/>
                <a:cs typeface="Consolas" panose="020B0609020204030204" pitchFamily="49" charset="0"/>
              </a:rPr>
              <a:t>’ network&gt;</a:t>
            </a:r>
          </a:p>
          <a:p>
            <a:pPr>
              <a:lnSpc>
                <a:spcPct val="90000"/>
              </a:lnSpc>
              <a:spcBef>
                <a:spcPts val="0"/>
              </a:spcBef>
            </a:pP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link set </a:t>
            </a:r>
            <a:r>
              <a:rPr lang="en-US" sz="2400" dirty="0">
                <a:solidFill>
                  <a:srgbClr val="FF0000"/>
                </a:solidFill>
                <a:latin typeface="Consolas" panose="020B0609020204030204" pitchFamily="49" charset="0"/>
                <a:cs typeface="Consolas" panose="020B0609020204030204" pitchFamily="49" charset="0"/>
              </a:rPr>
              <a:t>rac1-priv</a:t>
            </a:r>
            <a:r>
              <a:rPr lang="en-US" sz="2400" dirty="0">
                <a:latin typeface="Consolas" panose="020B0609020204030204" pitchFamily="49" charset="0"/>
                <a:cs typeface="Consolas" panose="020B0609020204030204" pitchFamily="49" charset="0"/>
              </a:rPr>
              <a:t> up</a:t>
            </a:r>
          </a:p>
          <a:p>
            <a:pPr>
              <a:lnSpc>
                <a:spcPct val="90000"/>
              </a:lnSpc>
              <a:spcBef>
                <a:spcPts val="0"/>
              </a:spcBef>
            </a:pP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link set </a:t>
            </a:r>
            <a:r>
              <a:rPr lang="en-US" sz="2400" dirty="0">
                <a:solidFill>
                  <a:srgbClr val="0070C0"/>
                </a:solidFill>
                <a:latin typeface="Consolas" panose="020B0609020204030204" pitchFamily="49" charset="0"/>
                <a:cs typeface="Consolas" panose="020B0609020204030204" pitchFamily="49" charset="0"/>
              </a:rPr>
              <a:t>eth-</a:t>
            </a:r>
            <a:r>
              <a:rPr lang="en-US" sz="2400" dirty="0" err="1">
                <a:solidFill>
                  <a:srgbClr val="0070C0"/>
                </a:solidFill>
                <a:latin typeface="Consolas" panose="020B0609020204030204" pitchFamily="49" charset="0"/>
                <a:cs typeface="Consolas" panose="020B0609020204030204" pitchFamily="49" charset="0"/>
              </a:rPr>
              <a:t>priv</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netns</a:t>
            </a:r>
            <a:r>
              <a:rPr lang="en-US" sz="2400" dirty="0">
                <a:latin typeface="Consolas" panose="020B0609020204030204" pitchFamily="49" charset="0"/>
                <a:cs typeface="Consolas" panose="020B0609020204030204" pitchFamily="49" charset="0"/>
              </a:rPr>
              <a:t> </a:t>
            </a:r>
            <a:r>
              <a:rPr lang="en-US" sz="2400" dirty="0">
                <a:solidFill>
                  <a:srgbClr val="0070C0"/>
                </a:solidFill>
                <a:latin typeface="Consolas" panose="020B0609020204030204" pitchFamily="49" charset="0"/>
                <a:cs typeface="Consolas" panose="020B0609020204030204" pitchFamily="49" charset="0"/>
              </a:rPr>
              <a:t>&lt;rac1 namespace PID&gt;</a:t>
            </a:r>
          </a:p>
          <a:p>
            <a:pPr>
              <a:lnSpc>
                <a:spcPct val="90000"/>
              </a:lnSpc>
            </a:pP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netns</a:t>
            </a:r>
            <a:r>
              <a:rPr lang="en-US" sz="2400" dirty="0">
                <a:latin typeface="Consolas" panose="020B0609020204030204" pitchFamily="49" charset="0"/>
                <a:cs typeface="Consolas" panose="020B0609020204030204" pitchFamily="49" charset="0"/>
              </a:rPr>
              <a:t> exec </a:t>
            </a:r>
            <a:r>
              <a:rPr lang="en-US" sz="2400" dirty="0">
                <a:solidFill>
                  <a:srgbClr val="0070C0"/>
                </a:solidFill>
                <a:latin typeface="Consolas" panose="020B0609020204030204" pitchFamily="49" charset="0"/>
                <a:cs typeface="Consolas" panose="020B0609020204030204" pitchFamily="49" charset="0"/>
              </a:rPr>
              <a:t>&lt;rac1 namespace PID&gt; </a:t>
            </a:r>
            <a:r>
              <a:rPr lang="en-US" sz="2400" dirty="0" err="1">
                <a:solidFill>
                  <a:srgbClr val="0070C0"/>
                </a:solidFill>
                <a:latin typeface="Consolas" panose="020B0609020204030204" pitchFamily="49" charset="0"/>
                <a:cs typeface="Consolas" panose="020B0609020204030204" pitchFamily="49" charset="0"/>
              </a:rPr>
              <a:t>ip</a:t>
            </a:r>
            <a:r>
              <a:rPr lang="en-US" sz="2400" dirty="0">
                <a:solidFill>
                  <a:srgbClr val="0070C0"/>
                </a:solidFill>
                <a:latin typeface="Consolas" panose="020B0609020204030204" pitchFamily="49" charset="0"/>
                <a:cs typeface="Consolas" panose="020B0609020204030204" pitchFamily="49" charset="0"/>
              </a:rPr>
              <a:t> link set eth-</a:t>
            </a:r>
            <a:r>
              <a:rPr lang="en-US" sz="2400" dirty="0" err="1">
                <a:solidFill>
                  <a:srgbClr val="0070C0"/>
                </a:solidFill>
                <a:latin typeface="Consolas" panose="020B0609020204030204" pitchFamily="49" charset="0"/>
                <a:cs typeface="Consolas" panose="020B0609020204030204" pitchFamily="49" charset="0"/>
              </a:rPr>
              <a:t>priv</a:t>
            </a:r>
            <a:r>
              <a:rPr lang="en-US" sz="2400" dirty="0">
                <a:solidFill>
                  <a:srgbClr val="0070C0"/>
                </a:solidFill>
                <a:latin typeface="Consolas" panose="020B0609020204030204" pitchFamily="49" charset="0"/>
                <a:cs typeface="Consolas" panose="020B0609020204030204" pitchFamily="49" charset="0"/>
              </a:rPr>
              <a:t> up</a:t>
            </a:r>
          </a:p>
          <a:p>
            <a:pPr>
              <a:lnSpc>
                <a:spcPct val="90000"/>
              </a:lnSpc>
            </a:pPr>
            <a:endParaRPr lang="en-US" sz="2400" dirty="0">
              <a:solidFill>
                <a:srgbClr val="0070C0"/>
              </a:solidFill>
              <a:latin typeface="Consolas" panose="020B0609020204030204" pitchFamily="49" charset="0"/>
              <a:cs typeface="Consolas" panose="020B0609020204030204" pitchFamily="49" charset="0"/>
            </a:endParaRPr>
          </a:p>
        </p:txBody>
      </p:sp>
      <p:sp>
        <p:nvSpPr>
          <p:cNvPr id="7" name="TextBox 6"/>
          <p:cNvSpPr txBox="1"/>
          <p:nvPr/>
        </p:nvSpPr>
        <p:spPr bwMode="ltGray">
          <a:xfrm>
            <a:off x="5518678" y="1224278"/>
            <a:ext cx="4656667" cy="948267"/>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b="1" dirty="0">
                <a:effectLst>
                  <a:outerShdw blurRad="50800" dist="38100" dir="2700000" algn="tl" rotWithShape="0">
                    <a:prstClr val="black">
                      <a:alpha val="40000"/>
                    </a:prstClr>
                  </a:outerShdw>
                </a:effectLst>
              </a:rPr>
              <a:t>Add the additional virtual network adapters</a:t>
            </a:r>
          </a:p>
        </p:txBody>
      </p:sp>
      <p:sp>
        <p:nvSpPr>
          <p:cNvPr id="4" name="TextBox 3"/>
          <p:cNvSpPr txBox="1"/>
          <p:nvPr/>
        </p:nvSpPr>
        <p:spPr bwMode="ltGray">
          <a:xfrm>
            <a:off x="1141412" y="1371600"/>
            <a:ext cx="2438400" cy="990600"/>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dirty="0">
                <a:solidFill>
                  <a:schemeClr val="tx2"/>
                </a:solidFill>
              </a:rPr>
              <a:t>Legend</a:t>
            </a:r>
          </a:p>
          <a:p>
            <a:pPr>
              <a:lnSpc>
                <a:spcPct val="90000"/>
              </a:lnSpc>
              <a:spcBef>
                <a:spcPts val="0"/>
              </a:spcBef>
            </a:pPr>
            <a:r>
              <a:rPr lang="en-US" sz="1400" dirty="0">
                <a:solidFill>
                  <a:srgbClr val="FF0000"/>
                </a:solidFill>
              </a:rPr>
              <a:t>Host level</a:t>
            </a:r>
          </a:p>
          <a:p>
            <a:pPr>
              <a:lnSpc>
                <a:spcPct val="90000"/>
              </a:lnSpc>
              <a:spcBef>
                <a:spcPts val="0"/>
              </a:spcBef>
            </a:pPr>
            <a:r>
              <a:rPr lang="en-US" sz="1400" dirty="0">
                <a:solidFill>
                  <a:srgbClr val="0070C0"/>
                </a:solidFill>
              </a:rPr>
              <a:t>Container level</a:t>
            </a:r>
          </a:p>
        </p:txBody>
      </p:sp>
    </p:spTree>
    <p:extLst>
      <p:ext uri="{BB962C8B-B14F-4D97-AF65-F5344CB8AC3E}">
        <p14:creationId xmlns:p14="http://schemas.microsoft.com/office/powerpoint/2010/main" val="34203661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5" name="Slide Number Placeholder 4"/>
          <p:cNvSpPr>
            <a:spLocks noGrp="1"/>
          </p:cNvSpPr>
          <p:nvPr>
            <p:ph type="sldNum" sz="quarter" idx="12"/>
          </p:nvPr>
        </p:nvSpPr>
        <p:spPr/>
        <p:txBody>
          <a:bodyPr/>
          <a:lstStyle/>
          <a:p>
            <a:fld id="{C1960183-D323-4677-9D78-78D1D39B0029}" type="slidenum">
              <a:rPr lang="en-US" smtClean="0"/>
              <a:pPr/>
              <a:t>37</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3" name="TextBox 2"/>
          <p:cNvSpPr txBox="1"/>
          <p:nvPr/>
        </p:nvSpPr>
        <p:spPr bwMode="ltGray">
          <a:xfrm>
            <a:off x="499532" y="2057400"/>
            <a:ext cx="11311467" cy="3996267"/>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dirty="0">
                <a:solidFill>
                  <a:schemeClr val="tx2"/>
                </a:solidFill>
                <a:latin typeface="Consolas" panose="020B0609020204030204" pitchFamily="49" charset="0"/>
                <a:cs typeface="Consolas" panose="020B0609020204030204" pitchFamily="49" charset="0"/>
              </a:rPr>
              <a:t>[Service]</a:t>
            </a:r>
          </a:p>
          <a:p>
            <a:pPr>
              <a:lnSpc>
                <a:spcPct val="90000"/>
              </a:lnSpc>
              <a:spcBef>
                <a:spcPts val="0"/>
              </a:spcBef>
            </a:pPr>
            <a:r>
              <a:rPr lang="en-US" sz="2400" dirty="0" err="1">
                <a:solidFill>
                  <a:schemeClr val="tx2"/>
                </a:solidFill>
                <a:latin typeface="Consolas" panose="020B0609020204030204" pitchFamily="49" charset="0"/>
                <a:cs typeface="Consolas" panose="020B0609020204030204" pitchFamily="49" charset="0"/>
              </a:rPr>
              <a:t>ExecStart</a:t>
            </a:r>
            <a:r>
              <a:rPr lang="en-US" sz="2400" dirty="0">
                <a:solidFill>
                  <a:schemeClr val="tx2"/>
                </a:solidFill>
                <a:latin typeface="Consolas" panose="020B0609020204030204" pitchFamily="49" charset="0"/>
                <a:cs typeface="Consolas" panose="020B0609020204030204" pitchFamily="49" charset="0"/>
              </a:rPr>
              <a:t>=</a:t>
            </a:r>
            <a:r>
              <a:rPr lang="en-US" sz="2400" dirty="0" err="1">
                <a:solidFill>
                  <a:schemeClr val="tx2"/>
                </a:solidFill>
                <a:latin typeface="Consolas" panose="020B0609020204030204" pitchFamily="49" charset="0"/>
                <a:cs typeface="Consolas" panose="020B0609020204030204" pitchFamily="49" charset="0"/>
              </a:rPr>
              <a:t>dhclient</a:t>
            </a:r>
            <a:r>
              <a:rPr lang="en-US" sz="2400" dirty="0">
                <a:solidFill>
                  <a:schemeClr val="tx2"/>
                </a:solidFill>
                <a:latin typeface="Consolas" panose="020B0609020204030204" pitchFamily="49" charset="0"/>
                <a:cs typeface="Consolas" panose="020B0609020204030204" pitchFamily="49" charset="0"/>
              </a:rPr>
              <a:t> -d -H </a:t>
            </a:r>
            <a:r>
              <a:rPr lang="en-US" sz="2400" b="1" dirty="0">
                <a:solidFill>
                  <a:srgbClr val="0070C0"/>
                </a:solidFill>
                <a:latin typeface="Consolas" panose="020B0609020204030204" pitchFamily="49" charset="0"/>
                <a:cs typeface="Consolas" panose="020B0609020204030204" pitchFamily="49" charset="0"/>
              </a:rPr>
              <a:t>rac1 </a:t>
            </a:r>
            <a:r>
              <a:rPr lang="en-US" sz="2400" dirty="0">
                <a:solidFill>
                  <a:schemeClr val="tx2"/>
                </a:solidFill>
                <a:latin typeface="Consolas" panose="020B0609020204030204" pitchFamily="49" charset="0"/>
                <a:cs typeface="Consolas" panose="020B0609020204030204" pitchFamily="49" charset="0"/>
              </a:rPr>
              <a:t>\</a:t>
            </a:r>
          </a:p>
          <a:p>
            <a:pPr>
              <a:lnSpc>
                <a:spcPct val="90000"/>
              </a:lnSpc>
              <a:spcBef>
                <a:spcPts val="0"/>
              </a:spcBef>
            </a:pPr>
            <a:r>
              <a:rPr lang="en-US" sz="2400" dirty="0">
                <a:solidFill>
                  <a:schemeClr val="tx2"/>
                </a:solidFill>
                <a:latin typeface="Consolas" panose="020B0609020204030204" pitchFamily="49" charset="0"/>
                <a:cs typeface="Consolas" panose="020B0609020204030204" pitchFamily="49" charset="0"/>
              </a:rPr>
              <a:t>                   -pf /</a:t>
            </a:r>
            <a:r>
              <a:rPr lang="en-US" sz="2400" dirty="0" err="1">
                <a:solidFill>
                  <a:schemeClr val="tx2"/>
                </a:solidFill>
                <a:latin typeface="Consolas" panose="020B0609020204030204" pitchFamily="49" charset="0"/>
                <a:cs typeface="Consolas" panose="020B0609020204030204" pitchFamily="49" charset="0"/>
              </a:rPr>
              <a:t>var</a:t>
            </a:r>
            <a:r>
              <a:rPr lang="en-US" sz="2400" dirty="0">
                <a:solidFill>
                  <a:schemeClr val="tx2"/>
                </a:solidFill>
                <a:latin typeface="Consolas" panose="020B0609020204030204" pitchFamily="49" charset="0"/>
                <a:cs typeface="Consolas" panose="020B0609020204030204" pitchFamily="49" charset="0"/>
              </a:rPr>
              <a:t>/run/</a:t>
            </a:r>
            <a:r>
              <a:rPr lang="en-US" sz="2400" dirty="0" err="1">
                <a:solidFill>
                  <a:schemeClr val="tx2"/>
                </a:solidFill>
                <a:latin typeface="Consolas" panose="020B0609020204030204" pitchFamily="49" charset="0"/>
                <a:cs typeface="Consolas" panose="020B0609020204030204" pitchFamily="49" charset="0"/>
              </a:rPr>
              <a:t>dhclient</a:t>
            </a:r>
            <a:r>
              <a:rPr lang="en-US" sz="2400" dirty="0">
                <a:solidFill>
                  <a:schemeClr val="tx2"/>
                </a:solidFill>
                <a:latin typeface="Consolas" panose="020B0609020204030204" pitchFamily="49" charset="0"/>
                <a:cs typeface="Consolas" panose="020B0609020204030204" pitchFamily="49" charset="0"/>
              </a:rPr>
              <a:t>-eth-</a:t>
            </a:r>
            <a:r>
              <a:rPr lang="en-US" sz="2400" dirty="0" err="1">
                <a:solidFill>
                  <a:schemeClr val="tx2"/>
                </a:solidFill>
                <a:latin typeface="Consolas" panose="020B0609020204030204" pitchFamily="49" charset="0"/>
                <a:cs typeface="Consolas" panose="020B0609020204030204" pitchFamily="49" charset="0"/>
              </a:rPr>
              <a:t>pub.pid</a:t>
            </a:r>
            <a:r>
              <a:rPr lang="en-US" sz="2400" dirty="0">
                <a:solidFill>
                  <a:schemeClr val="tx2"/>
                </a:solidFill>
                <a:latin typeface="Consolas" panose="020B0609020204030204" pitchFamily="49" charset="0"/>
                <a:cs typeface="Consolas" panose="020B0609020204030204" pitchFamily="49" charset="0"/>
              </a:rPr>
              <a:t> </a:t>
            </a:r>
            <a:r>
              <a:rPr lang="en-US" sz="2400" b="1" dirty="0">
                <a:solidFill>
                  <a:srgbClr val="0070C0"/>
                </a:solidFill>
                <a:latin typeface="Consolas" panose="020B0609020204030204" pitchFamily="49" charset="0"/>
                <a:cs typeface="Consolas" panose="020B0609020204030204" pitchFamily="49" charset="0"/>
              </a:rPr>
              <a:t>eth-pub</a:t>
            </a:r>
          </a:p>
          <a:p>
            <a:pPr>
              <a:lnSpc>
                <a:spcPct val="90000"/>
              </a:lnSpc>
              <a:spcBef>
                <a:spcPts val="0"/>
              </a:spcBef>
            </a:pPr>
            <a:r>
              <a:rPr lang="en-US" sz="2400" dirty="0" err="1">
                <a:solidFill>
                  <a:schemeClr val="tx2"/>
                </a:solidFill>
                <a:latin typeface="Consolas" panose="020B0609020204030204" pitchFamily="49" charset="0"/>
                <a:cs typeface="Consolas" panose="020B0609020204030204" pitchFamily="49" charset="0"/>
              </a:rPr>
              <a:t>ExecStop</a:t>
            </a:r>
            <a:r>
              <a:rPr lang="en-US" sz="2400" dirty="0">
                <a:solidFill>
                  <a:schemeClr val="tx2"/>
                </a:solidFill>
                <a:latin typeface="Consolas" panose="020B0609020204030204" pitchFamily="49" charset="0"/>
                <a:cs typeface="Consolas" panose="020B0609020204030204" pitchFamily="49" charset="0"/>
              </a:rPr>
              <a:t>=</a:t>
            </a:r>
            <a:r>
              <a:rPr lang="en-US" sz="2400" dirty="0" err="1">
                <a:solidFill>
                  <a:schemeClr val="tx2"/>
                </a:solidFill>
                <a:latin typeface="Consolas" panose="020B0609020204030204" pitchFamily="49" charset="0"/>
                <a:cs typeface="Consolas" panose="020B0609020204030204" pitchFamily="49" charset="0"/>
              </a:rPr>
              <a:t>dhclient</a:t>
            </a:r>
            <a:r>
              <a:rPr lang="en-US" sz="2400" dirty="0">
                <a:solidFill>
                  <a:schemeClr val="tx2"/>
                </a:solidFill>
                <a:latin typeface="Consolas" panose="020B0609020204030204" pitchFamily="49" charset="0"/>
                <a:cs typeface="Consolas" panose="020B0609020204030204" pitchFamily="49" charset="0"/>
              </a:rPr>
              <a:t> -x </a:t>
            </a:r>
            <a:r>
              <a:rPr lang="en-US" sz="2400" b="1" dirty="0">
                <a:solidFill>
                  <a:srgbClr val="0070C0"/>
                </a:solidFill>
                <a:latin typeface="Consolas" panose="020B0609020204030204" pitchFamily="49" charset="0"/>
                <a:cs typeface="Consolas" panose="020B0609020204030204" pitchFamily="49" charset="0"/>
              </a:rPr>
              <a:t>eth-pub</a:t>
            </a:r>
          </a:p>
          <a:p>
            <a:pPr>
              <a:lnSpc>
                <a:spcPct val="90000"/>
              </a:lnSpc>
              <a:spcBef>
                <a:spcPts val="0"/>
              </a:spcBef>
            </a:pPr>
            <a:endParaRPr lang="en-US" sz="2400" dirty="0">
              <a:solidFill>
                <a:schemeClr val="tx2"/>
              </a:solidFill>
              <a:latin typeface="Consolas" panose="020B0609020204030204" pitchFamily="49" charset="0"/>
              <a:cs typeface="Consolas" panose="020B0609020204030204" pitchFamily="49" charset="0"/>
            </a:endParaRPr>
          </a:p>
          <a:p>
            <a:pPr>
              <a:lnSpc>
                <a:spcPct val="90000"/>
              </a:lnSpc>
              <a:spcBef>
                <a:spcPts val="0"/>
              </a:spcBef>
            </a:pPr>
            <a:endParaRPr lang="en-US" sz="2400" dirty="0">
              <a:solidFill>
                <a:schemeClr val="tx2"/>
              </a:solidFill>
              <a:latin typeface="Consolas" panose="020B0609020204030204" pitchFamily="49" charset="0"/>
              <a:cs typeface="Consolas" panose="020B0609020204030204" pitchFamily="49" charset="0"/>
            </a:endParaRPr>
          </a:p>
          <a:p>
            <a:pPr>
              <a:lnSpc>
                <a:spcPct val="90000"/>
              </a:lnSpc>
              <a:spcBef>
                <a:spcPts val="0"/>
              </a:spcBef>
            </a:pPr>
            <a:r>
              <a:rPr lang="en-US" sz="2400" dirty="0">
                <a:solidFill>
                  <a:schemeClr val="tx2"/>
                </a:solidFill>
                <a:latin typeface="Consolas" panose="020B0609020204030204" pitchFamily="49" charset="0"/>
                <a:cs typeface="Consolas" panose="020B0609020204030204" pitchFamily="49" charset="0"/>
              </a:rPr>
              <a:t>[Service]</a:t>
            </a:r>
          </a:p>
          <a:p>
            <a:pPr>
              <a:lnSpc>
                <a:spcPct val="90000"/>
              </a:lnSpc>
              <a:spcBef>
                <a:spcPts val="0"/>
              </a:spcBef>
            </a:pPr>
            <a:r>
              <a:rPr lang="en-US" sz="2400" dirty="0" err="1">
                <a:solidFill>
                  <a:schemeClr val="tx2"/>
                </a:solidFill>
                <a:latin typeface="Consolas" panose="020B0609020204030204" pitchFamily="49" charset="0"/>
                <a:cs typeface="Consolas" panose="020B0609020204030204" pitchFamily="49" charset="0"/>
              </a:rPr>
              <a:t>ExecStart</a:t>
            </a:r>
            <a:r>
              <a:rPr lang="en-US" sz="2400" dirty="0">
                <a:solidFill>
                  <a:schemeClr val="tx2"/>
                </a:solidFill>
                <a:latin typeface="Consolas" panose="020B0609020204030204" pitchFamily="49" charset="0"/>
                <a:cs typeface="Consolas" panose="020B0609020204030204" pitchFamily="49" charset="0"/>
              </a:rPr>
              <a:t>=</a:t>
            </a:r>
            <a:r>
              <a:rPr lang="en-US" sz="2400" dirty="0" err="1">
                <a:solidFill>
                  <a:schemeClr val="tx2"/>
                </a:solidFill>
                <a:latin typeface="Consolas" panose="020B0609020204030204" pitchFamily="49" charset="0"/>
                <a:cs typeface="Consolas" panose="020B0609020204030204" pitchFamily="49" charset="0"/>
              </a:rPr>
              <a:t>dhclient</a:t>
            </a:r>
            <a:r>
              <a:rPr lang="en-US" sz="2400" dirty="0">
                <a:solidFill>
                  <a:schemeClr val="tx2"/>
                </a:solidFill>
                <a:latin typeface="Consolas" panose="020B0609020204030204" pitchFamily="49" charset="0"/>
                <a:cs typeface="Consolas" panose="020B0609020204030204" pitchFamily="49" charset="0"/>
              </a:rPr>
              <a:t> -d -H </a:t>
            </a:r>
            <a:r>
              <a:rPr lang="en-US" sz="2400" b="1" dirty="0">
                <a:solidFill>
                  <a:srgbClr val="0070C0"/>
                </a:solidFill>
                <a:latin typeface="Consolas" panose="020B0609020204030204" pitchFamily="49" charset="0"/>
                <a:cs typeface="Consolas" panose="020B0609020204030204" pitchFamily="49" charset="0"/>
              </a:rPr>
              <a:t>rac1-priv </a:t>
            </a:r>
            <a:r>
              <a:rPr lang="en-US" sz="2400" dirty="0">
                <a:solidFill>
                  <a:schemeClr val="tx2"/>
                </a:solidFill>
                <a:latin typeface="Consolas" panose="020B0609020204030204" pitchFamily="49" charset="0"/>
                <a:cs typeface="Consolas" panose="020B0609020204030204" pitchFamily="49" charset="0"/>
              </a:rPr>
              <a:t>\</a:t>
            </a:r>
          </a:p>
          <a:p>
            <a:pPr>
              <a:lnSpc>
                <a:spcPct val="90000"/>
              </a:lnSpc>
              <a:spcBef>
                <a:spcPts val="0"/>
              </a:spcBef>
            </a:pPr>
            <a:r>
              <a:rPr lang="en-US" sz="2400" dirty="0">
                <a:solidFill>
                  <a:schemeClr val="tx2"/>
                </a:solidFill>
                <a:latin typeface="Consolas" panose="020B0609020204030204" pitchFamily="49" charset="0"/>
                <a:cs typeface="Consolas" panose="020B0609020204030204" pitchFamily="49" charset="0"/>
              </a:rPr>
              <a:t>                   -pf /</a:t>
            </a:r>
            <a:r>
              <a:rPr lang="en-US" sz="2400" dirty="0" err="1">
                <a:solidFill>
                  <a:schemeClr val="tx2"/>
                </a:solidFill>
                <a:latin typeface="Consolas" panose="020B0609020204030204" pitchFamily="49" charset="0"/>
                <a:cs typeface="Consolas" panose="020B0609020204030204" pitchFamily="49" charset="0"/>
              </a:rPr>
              <a:t>var</a:t>
            </a:r>
            <a:r>
              <a:rPr lang="en-US" sz="2400" dirty="0">
                <a:solidFill>
                  <a:schemeClr val="tx2"/>
                </a:solidFill>
                <a:latin typeface="Consolas" panose="020B0609020204030204" pitchFamily="49" charset="0"/>
                <a:cs typeface="Consolas" panose="020B0609020204030204" pitchFamily="49" charset="0"/>
              </a:rPr>
              <a:t>/run/</a:t>
            </a:r>
            <a:r>
              <a:rPr lang="en-US" sz="2400" dirty="0" err="1">
                <a:solidFill>
                  <a:schemeClr val="tx2"/>
                </a:solidFill>
                <a:latin typeface="Consolas" panose="020B0609020204030204" pitchFamily="49" charset="0"/>
                <a:cs typeface="Consolas" panose="020B0609020204030204" pitchFamily="49" charset="0"/>
              </a:rPr>
              <a:t>dhclient</a:t>
            </a:r>
            <a:r>
              <a:rPr lang="en-US" sz="2400" dirty="0">
                <a:solidFill>
                  <a:schemeClr val="tx2"/>
                </a:solidFill>
                <a:latin typeface="Consolas" panose="020B0609020204030204" pitchFamily="49" charset="0"/>
                <a:cs typeface="Consolas" panose="020B0609020204030204" pitchFamily="49" charset="0"/>
              </a:rPr>
              <a:t>-eth-</a:t>
            </a:r>
            <a:r>
              <a:rPr lang="en-US" sz="2400" dirty="0" err="1">
                <a:solidFill>
                  <a:schemeClr val="tx2"/>
                </a:solidFill>
                <a:latin typeface="Consolas" panose="020B0609020204030204" pitchFamily="49" charset="0"/>
                <a:cs typeface="Consolas" panose="020B0609020204030204" pitchFamily="49" charset="0"/>
              </a:rPr>
              <a:t>priv.pid</a:t>
            </a:r>
            <a:r>
              <a:rPr lang="en-US" sz="2400" dirty="0">
                <a:solidFill>
                  <a:schemeClr val="tx2"/>
                </a:solidFill>
                <a:latin typeface="Consolas" panose="020B0609020204030204" pitchFamily="49" charset="0"/>
                <a:cs typeface="Consolas" panose="020B0609020204030204" pitchFamily="49" charset="0"/>
              </a:rPr>
              <a:t> </a:t>
            </a:r>
            <a:r>
              <a:rPr lang="en-US" sz="2400" b="1" dirty="0">
                <a:solidFill>
                  <a:srgbClr val="0070C0"/>
                </a:solidFill>
                <a:latin typeface="Consolas" panose="020B0609020204030204" pitchFamily="49" charset="0"/>
                <a:cs typeface="Consolas" panose="020B0609020204030204" pitchFamily="49" charset="0"/>
              </a:rPr>
              <a:t>eth-</a:t>
            </a:r>
            <a:r>
              <a:rPr lang="en-US" sz="2400" b="1" dirty="0" err="1">
                <a:solidFill>
                  <a:srgbClr val="0070C0"/>
                </a:solidFill>
                <a:latin typeface="Consolas" panose="020B0609020204030204" pitchFamily="49" charset="0"/>
                <a:cs typeface="Consolas" panose="020B0609020204030204" pitchFamily="49" charset="0"/>
              </a:rPr>
              <a:t>priv</a:t>
            </a:r>
            <a:endParaRPr lang="en-US" sz="2400" b="1" dirty="0">
              <a:solidFill>
                <a:srgbClr val="0070C0"/>
              </a:solidFill>
              <a:latin typeface="Consolas" panose="020B0609020204030204" pitchFamily="49" charset="0"/>
              <a:cs typeface="Consolas" panose="020B0609020204030204" pitchFamily="49" charset="0"/>
            </a:endParaRPr>
          </a:p>
          <a:p>
            <a:pPr>
              <a:lnSpc>
                <a:spcPct val="90000"/>
              </a:lnSpc>
            </a:pPr>
            <a:r>
              <a:rPr lang="en-US" sz="2400" dirty="0" err="1">
                <a:solidFill>
                  <a:schemeClr val="tx2"/>
                </a:solidFill>
                <a:latin typeface="Consolas" panose="020B0609020204030204" pitchFamily="49" charset="0"/>
                <a:cs typeface="Consolas" panose="020B0609020204030204" pitchFamily="49" charset="0"/>
              </a:rPr>
              <a:t>ExecStop</a:t>
            </a:r>
            <a:r>
              <a:rPr lang="en-US" sz="2400" dirty="0">
                <a:solidFill>
                  <a:schemeClr val="tx2"/>
                </a:solidFill>
                <a:latin typeface="Consolas" panose="020B0609020204030204" pitchFamily="49" charset="0"/>
                <a:cs typeface="Consolas" panose="020B0609020204030204" pitchFamily="49" charset="0"/>
              </a:rPr>
              <a:t>=</a:t>
            </a:r>
            <a:r>
              <a:rPr lang="en-US" sz="2400" dirty="0" err="1">
                <a:solidFill>
                  <a:schemeClr val="tx2"/>
                </a:solidFill>
                <a:latin typeface="Consolas" panose="020B0609020204030204" pitchFamily="49" charset="0"/>
                <a:cs typeface="Consolas" panose="020B0609020204030204" pitchFamily="49" charset="0"/>
              </a:rPr>
              <a:t>dhclient</a:t>
            </a:r>
            <a:r>
              <a:rPr lang="en-US" sz="2400" dirty="0">
                <a:solidFill>
                  <a:schemeClr val="tx2"/>
                </a:solidFill>
                <a:latin typeface="Consolas" panose="020B0609020204030204" pitchFamily="49" charset="0"/>
                <a:cs typeface="Consolas" panose="020B0609020204030204" pitchFamily="49" charset="0"/>
              </a:rPr>
              <a:t> -x </a:t>
            </a:r>
            <a:r>
              <a:rPr lang="en-US" sz="2400" b="1" dirty="0">
                <a:solidFill>
                  <a:srgbClr val="0070C0"/>
                </a:solidFill>
                <a:latin typeface="Consolas" panose="020B0609020204030204" pitchFamily="49" charset="0"/>
                <a:cs typeface="Consolas" panose="020B0609020204030204" pitchFamily="49" charset="0"/>
              </a:rPr>
              <a:t>eth-</a:t>
            </a:r>
            <a:r>
              <a:rPr lang="en-US" sz="2400" b="1" dirty="0" err="1">
                <a:solidFill>
                  <a:srgbClr val="0070C0"/>
                </a:solidFill>
                <a:latin typeface="Consolas" panose="020B0609020204030204" pitchFamily="49" charset="0"/>
                <a:cs typeface="Consolas" panose="020B0609020204030204" pitchFamily="49" charset="0"/>
              </a:rPr>
              <a:t>priv</a:t>
            </a:r>
            <a:endParaRPr lang="en-US" sz="2400" b="1" dirty="0">
              <a:solidFill>
                <a:srgbClr val="0070C0"/>
              </a:solidFill>
              <a:latin typeface="Consolas" panose="020B0609020204030204" pitchFamily="49" charset="0"/>
              <a:cs typeface="Consolas" panose="020B0609020204030204" pitchFamily="49" charset="0"/>
            </a:endParaRPr>
          </a:p>
          <a:p>
            <a:pPr>
              <a:lnSpc>
                <a:spcPct val="90000"/>
              </a:lnSpc>
              <a:spcBef>
                <a:spcPts val="0"/>
              </a:spcBef>
            </a:pPr>
            <a:endParaRPr lang="en-US" sz="2400" dirty="0">
              <a:solidFill>
                <a:srgbClr val="0070C0"/>
              </a:solidFill>
              <a:latin typeface="Consolas" panose="020B0609020204030204" pitchFamily="49" charset="0"/>
              <a:cs typeface="Consolas" panose="020B0609020204030204" pitchFamily="49" charset="0"/>
            </a:endParaRPr>
          </a:p>
        </p:txBody>
      </p:sp>
      <p:sp>
        <p:nvSpPr>
          <p:cNvPr id="7" name="TextBox 6"/>
          <p:cNvSpPr txBox="1"/>
          <p:nvPr/>
        </p:nvSpPr>
        <p:spPr bwMode="ltGray">
          <a:xfrm>
            <a:off x="5518678" y="1224278"/>
            <a:ext cx="4656667" cy="948267"/>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b="1" dirty="0">
                <a:effectLst>
                  <a:outerShdw blurRad="50800" dist="38100" dir="2700000" algn="tl" rotWithShape="0">
                    <a:prstClr val="black">
                      <a:alpha val="40000"/>
                    </a:prstClr>
                  </a:outerShdw>
                </a:effectLst>
              </a:rPr>
              <a:t>Create </a:t>
            </a:r>
            <a:r>
              <a:rPr lang="en-US" sz="2400" b="1" dirty="0" err="1">
                <a:effectLst>
                  <a:outerShdw blurRad="50800" dist="38100" dir="2700000" algn="tl" rotWithShape="0">
                    <a:prstClr val="black">
                      <a:alpha val="40000"/>
                    </a:prstClr>
                  </a:outerShdw>
                </a:effectLst>
              </a:rPr>
              <a:t>dhcp</a:t>
            </a:r>
            <a:r>
              <a:rPr lang="en-US" sz="2400" b="1" dirty="0">
                <a:effectLst>
                  <a:outerShdw blurRad="50800" dist="38100" dir="2700000" algn="tl" rotWithShape="0">
                    <a:prstClr val="black">
                      <a:alpha val="40000"/>
                    </a:prstClr>
                  </a:outerShdw>
                </a:effectLst>
              </a:rPr>
              <a:t> </a:t>
            </a:r>
            <a:r>
              <a:rPr lang="en-US" sz="2400" b="1" dirty="0" err="1">
                <a:effectLst>
                  <a:outerShdw blurRad="50800" dist="38100" dir="2700000" algn="tl" rotWithShape="0">
                    <a:prstClr val="black">
                      <a:alpha val="40000"/>
                    </a:prstClr>
                  </a:outerShdw>
                </a:effectLst>
              </a:rPr>
              <a:t>systemd</a:t>
            </a:r>
            <a:r>
              <a:rPr lang="en-US" sz="2400" b="1" dirty="0">
                <a:effectLst>
                  <a:outerShdw blurRad="50800" dist="38100" dir="2700000" algn="tl" rotWithShape="0">
                    <a:prstClr val="black">
                      <a:alpha val="40000"/>
                    </a:prstClr>
                  </a:outerShdw>
                </a:effectLst>
              </a:rPr>
              <a:t> services</a:t>
            </a:r>
          </a:p>
        </p:txBody>
      </p:sp>
    </p:spTree>
    <p:extLst>
      <p:ext uri="{BB962C8B-B14F-4D97-AF65-F5344CB8AC3E}">
        <p14:creationId xmlns:p14="http://schemas.microsoft.com/office/powerpoint/2010/main" val="269938560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5" name="Slide Number Placeholder 4"/>
          <p:cNvSpPr>
            <a:spLocks noGrp="1"/>
          </p:cNvSpPr>
          <p:nvPr>
            <p:ph type="sldNum" sz="quarter" idx="12"/>
          </p:nvPr>
        </p:nvSpPr>
        <p:spPr/>
        <p:txBody>
          <a:bodyPr/>
          <a:lstStyle/>
          <a:p>
            <a:fld id="{C1960183-D323-4677-9D78-78D1D39B0029}" type="slidenum">
              <a:rPr lang="en-US" smtClean="0"/>
              <a:pPr/>
              <a:t>38</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3" name="TextBox 2"/>
          <p:cNvSpPr txBox="1"/>
          <p:nvPr/>
        </p:nvSpPr>
        <p:spPr bwMode="ltGray">
          <a:xfrm>
            <a:off x="499532" y="2658533"/>
            <a:ext cx="11311467" cy="3395134"/>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exec rac1 </a:t>
            </a:r>
            <a:r>
              <a:rPr lang="en-US" sz="2400" dirty="0" err="1">
                <a:latin typeface="Consolas" panose="020B0609020204030204" pitchFamily="49" charset="0"/>
                <a:cs typeface="Consolas" panose="020B0609020204030204" pitchFamily="49" charset="0"/>
              </a:rPr>
              <a:t>systemctl</a:t>
            </a:r>
            <a:r>
              <a:rPr lang="en-US" sz="2400" dirty="0">
                <a:latin typeface="Consolas" panose="020B0609020204030204" pitchFamily="49" charset="0"/>
                <a:cs typeface="Consolas" panose="020B0609020204030204" pitchFamily="49" charset="0"/>
              </a:rPr>
              <a:t> start dhclient-rac1-</a:t>
            </a:r>
            <a:r>
              <a:rPr lang="en-US" sz="2400" dirty="0">
                <a:solidFill>
                  <a:srgbClr val="0070C0"/>
                </a:solidFill>
                <a:latin typeface="Consolas" panose="020B0609020204030204" pitchFamily="49" charset="0"/>
                <a:cs typeface="Consolas" panose="020B0609020204030204" pitchFamily="49" charset="0"/>
              </a:rPr>
              <a:t>eth-pub</a:t>
            </a:r>
            <a:r>
              <a:rPr lang="en-US" sz="2400" dirty="0">
                <a:latin typeface="Consolas" panose="020B0609020204030204" pitchFamily="49" charset="0"/>
                <a:cs typeface="Consolas" panose="020B0609020204030204" pitchFamily="49" charset="0"/>
              </a:rPr>
              <a:t>.service</a:t>
            </a:r>
          </a:p>
          <a:p>
            <a:pPr>
              <a:lnSpc>
                <a:spcPct val="90000"/>
              </a:lnSpc>
              <a:spcBef>
                <a:spcPts val="0"/>
              </a:spcBef>
            </a:pPr>
            <a:endParaRPr lang="en-US" sz="2400" dirty="0">
              <a:latin typeface="Consolas" panose="020B0609020204030204" pitchFamily="49" charset="0"/>
              <a:cs typeface="Consolas" panose="020B0609020204030204" pitchFamily="49" charset="0"/>
            </a:endParaRPr>
          </a:p>
          <a:p>
            <a:pPr>
              <a:lnSpc>
                <a:spcPct val="90000"/>
              </a:lnSpc>
              <a:spcBef>
                <a:spcPts val="0"/>
              </a:spcBef>
            </a:pP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exec rac1 </a:t>
            </a:r>
            <a:r>
              <a:rPr lang="en-US" sz="2400" dirty="0" err="1">
                <a:latin typeface="Consolas" panose="020B0609020204030204" pitchFamily="49" charset="0"/>
                <a:cs typeface="Consolas" panose="020B0609020204030204" pitchFamily="49" charset="0"/>
              </a:rPr>
              <a:t>systemctl</a:t>
            </a:r>
            <a:r>
              <a:rPr lang="en-US" sz="2400" dirty="0">
                <a:latin typeface="Consolas" panose="020B0609020204030204" pitchFamily="49" charset="0"/>
                <a:cs typeface="Consolas" panose="020B0609020204030204" pitchFamily="49" charset="0"/>
              </a:rPr>
              <a:t> start dhclient-rac1-</a:t>
            </a:r>
            <a:r>
              <a:rPr lang="en-US" sz="2400" dirty="0">
                <a:solidFill>
                  <a:srgbClr val="0070C0"/>
                </a:solidFill>
                <a:latin typeface="Consolas" panose="020B0609020204030204" pitchFamily="49" charset="0"/>
                <a:cs typeface="Consolas" panose="020B0609020204030204" pitchFamily="49" charset="0"/>
              </a:rPr>
              <a:t>eth-priv</a:t>
            </a:r>
            <a:r>
              <a:rPr lang="en-US" sz="2400" dirty="0">
                <a:latin typeface="Consolas" panose="020B0609020204030204" pitchFamily="49" charset="0"/>
                <a:cs typeface="Consolas" panose="020B0609020204030204" pitchFamily="49" charset="0"/>
              </a:rPr>
              <a:t>.service</a:t>
            </a:r>
            <a:endParaRPr lang="en-US" sz="2400" b="1" dirty="0">
              <a:solidFill>
                <a:srgbClr val="0070C0"/>
              </a:solidFill>
              <a:latin typeface="Consolas" panose="020B0609020204030204" pitchFamily="49" charset="0"/>
              <a:cs typeface="Consolas" panose="020B0609020204030204" pitchFamily="49" charset="0"/>
            </a:endParaRPr>
          </a:p>
        </p:txBody>
      </p:sp>
      <p:sp>
        <p:nvSpPr>
          <p:cNvPr id="7" name="TextBox 6"/>
          <p:cNvSpPr txBox="1"/>
          <p:nvPr/>
        </p:nvSpPr>
        <p:spPr bwMode="ltGray">
          <a:xfrm>
            <a:off x="5518678" y="1224278"/>
            <a:ext cx="4656667" cy="948267"/>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b="1" dirty="0">
                <a:effectLst>
                  <a:outerShdw blurRad="50800" dist="38100" dir="2700000" algn="tl" rotWithShape="0">
                    <a:prstClr val="black">
                      <a:alpha val="40000"/>
                    </a:prstClr>
                  </a:outerShdw>
                </a:effectLst>
              </a:rPr>
              <a:t>Start </a:t>
            </a:r>
            <a:r>
              <a:rPr lang="en-US" sz="2400" b="1" dirty="0" err="1">
                <a:effectLst>
                  <a:outerShdw blurRad="50800" dist="38100" dir="2700000" algn="tl" rotWithShape="0">
                    <a:prstClr val="black">
                      <a:alpha val="40000"/>
                    </a:prstClr>
                  </a:outerShdw>
                </a:effectLst>
              </a:rPr>
              <a:t>dhcp</a:t>
            </a:r>
            <a:r>
              <a:rPr lang="en-US" sz="2400" b="1" dirty="0">
                <a:effectLst>
                  <a:outerShdw blurRad="50800" dist="38100" dir="2700000" algn="tl" rotWithShape="0">
                    <a:prstClr val="black">
                      <a:alpha val="40000"/>
                    </a:prstClr>
                  </a:outerShdw>
                </a:effectLst>
              </a:rPr>
              <a:t> </a:t>
            </a:r>
            <a:r>
              <a:rPr lang="en-US" sz="2400" b="1" dirty="0" err="1">
                <a:effectLst>
                  <a:outerShdw blurRad="50800" dist="38100" dir="2700000" algn="tl" rotWithShape="0">
                    <a:prstClr val="black">
                      <a:alpha val="40000"/>
                    </a:prstClr>
                  </a:outerShdw>
                </a:effectLst>
              </a:rPr>
              <a:t>systemd</a:t>
            </a:r>
            <a:r>
              <a:rPr lang="en-US" sz="2400" b="1" dirty="0">
                <a:effectLst>
                  <a:outerShdw blurRad="50800" dist="38100" dir="2700000" algn="tl" rotWithShape="0">
                    <a:prstClr val="black">
                      <a:alpha val="40000"/>
                    </a:prstClr>
                  </a:outerShdw>
                </a:effectLst>
              </a:rPr>
              <a:t> services</a:t>
            </a:r>
          </a:p>
        </p:txBody>
      </p:sp>
    </p:spTree>
    <p:extLst>
      <p:ext uri="{BB962C8B-B14F-4D97-AF65-F5344CB8AC3E}">
        <p14:creationId xmlns:p14="http://schemas.microsoft.com/office/powerpoint/2010/main" val="279665503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5" name="Slide Number Placeholder 4"/>
          <p:cNvSpPr>
            <a:spLocks noGrp="1"/>
          </p:cNvSpPr>
          <p:nvPr>
            <p:ph type="sldNum" sz="quarter" idx="12"/>
          </p:nvPr>
        </p:nvSpPr>
        <p:spPr/>
        <p:txBody>
          <a:bodyPr/>
          <a:lstStyle/>
          <a:p>
            <a:fld id="{C1960183-D323-4677-9D78-78D1D39B0029}" type="slidenum">
              <a:rPr lang="en-US" smtClean="0"/>
              <a:pPr/>
              <a:t>39</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3" name="TextBox 2"/>
          <p:cNvSpPr txBox="1"/>
          <p:nvPr/>
        </p:nvSpPr>
        <p:spPr bwMode="ltGray">
          <a:xfrm>
            <a:off x="499532" y="1676400"/>
            <a:ext cx="11311467" cy="4377267"/>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run \</a:t>
            </a:r>
          </a:p>
          <a:p>
            <a:pPr>
              <a:lnSpc>
                <a:spcPct val="90000"/>
              </a:lnSpc>
              <a:spcBef>
                <a:spcPts val="0"/>
              </a:spcBef>
            </a:pPr>
            <a:r>
              <a:rPr lang="en-US" sz="2400" dirty="0">
                <a:latin typeface="Consolas" panose="020B0609020204030204" pitchFamily="49" charset="0"/>
                <a:cs typeface="Consolas" panose="020B0609020204030204" pitchFamily="49" charset="0"/>
              </a:rPr>
              <a:t>--detach \</a:t>
            </a:r>
          </a:p>
          <a:p>
            <a:pPr>
              <a:lnSpc>
                <a:spcPct val="90000"/>
              </a:lnSpc>
              <a:spcBef>
                <a:spcPts val="0"/>
              </a:spcBef>
            </a:pPr>
            <a:r>
              <a:rPr lang="en-US" sz="2400" dirty="0">
                <a:latin typeface="Consolas" panose="020B0609020204030204" pitchFamily="49" charset="0"/>
                <a:cs typeface="Consolas" panose="020B0609020204030204" pitchFamily="49" charset="0"/>
              </a:rPr>
              <a:t>--privileged \</a:t>
            </a:r>
          </a:p>
          <a:p>
            <a:pPr>
              <a:lnSpc>
                <a:spcPct val="90000"/>
              </a:lnSpc>
              <a:spcBef>
                <a:spcPts val="0"/>
              </a:spcBef>
            </a:pPr>
            <a:r>
              <a:rPr lang="en-US" sz="2400" dirty="0">
                <a:latin typeface="Consolas" panose="020B0609020204030204" pitchFamily="49" charset="0"/>
                <a:cs typeface="Consolas" panose="020B0609020204030204" pitchFamily="49" charset="0"/>
              </a:rPr>
              <a:t>--name </a:t>
            </a:r>
            <a:r>
              <a:rPr lang="en-US" sz="2400" b="1" dirty="0">
                <a:solidFill>
                  <a:srgbClr val="0070C0"/>
                </a:solidFill>
                <a:latin typeface="Consolas" panose="020B0609020204030204" pitchFamily="49" charset="0"/>
                <a:cs typeface="Consolas" panose="020B0609020204030204" pitchFamily="49" charset="0"/>
              </a:rPr>
              <a:t>rac2</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latin typeface="Consolas" panose="020B0609020204030204" pitchFamily="49" charset="0"/>
                <a:cs typeface="Consolas" panose="020B0609020204030204" pitchFamily="49" charset="0"/>
              </a:rPr>
              <a:t>--hostname rac2 \</a:t>
            </a:r>
          </a:p>
          <a:p>
            <a:pPr>
              <a:lnSpc>
                <a:spcPct val="90000"/>
              </a:lnSpc>
              <a:spcBef>
                <a:spcPts val="0"/>
              </a:spcBef>
            </a:pPr>
            <a:r>
              <a:rPr lang="en-US" sz="2400" dirty="0">
                <a:latin typeface="Consolas" panose="020B0609020204030204" pitchFamily="49" charset="0"/>
                <a:cs typeface="Consolas" panose="020B0609020204030204" pitchFamily="49" charset="0"/>
              </a:rPr>
              <a:t>--volume /</a:t>
            </a:r>
            <a:r>
              <a:rPr lang="en-US" sz="2400" dirty="0" err="1">
                <a:latin typeface="Consolas" panose="020B0609020204030204" pitchFamily="49" charset="0"/>
                <a:cs typeface="Consolas" panose="020B0609020204030204" pitchFamily="49" charset="0"/>
              </a:rPr>
              <a:t>oracledata</a:t>
            </a:r>
            <a:r>
              <a:rPr lang="en-US" sz="2400" dirty="0">
                <a:latin typeface="Consolas" panose="020B0609020204030204" pitchFamily="49" charset="0"/>
                <a:cs typeface="Consolas" panose="020B0609020204030204" pitchFamily="49" charset="0"/>
              </a:rPr>
              <a:t>/stage:/stage \</a:t>
            </a:r>
          </a:p>
          <a:p>
            <a:pPr>
              <a:lnSpc>
                <a:spcPct val="90000"/>
              </a:lnSpc>
              <a:spcBef>
                <a:spcPts val="0"/>
              </a:spcBef>
            </a:pPr>
            <a:r>
              <a:rPr lang="en-US" sz="2400" dirty="0">
                <a:latin typeface="Consolas" panose="020B0609020204030204" pitchFamily="49" charset="0"/>
                <a:cs typeface="Consolas" panose="020B0609020204030204" pitchFamily="49" charset="0"/>
              </a:rPr>
              <a:t>--volume /sys/fs/</a:t>
            </a:r>
            <a:r>
              <a:rPr lang="en-US" sz="2400" dirty="0" err="1">
                <a:latin typeface="Consolas" panose="020B0609020204030204" pitchFamily="49" charset="0"/>
                <a:cs typeface="Consolas" panose="020B0609020204030204" pitchFamily="49" charset="0"/>
              </a:rPr>
              <a:t>cgroup</a:t>
            </a:r>
            <a:r>
              <a:rPr lang="en-US" sz="2400" dirty="0">
                <a:latin typeface="Consolas" panose="020B0609020204030204" pitchFamily="49" charset="0"/>
                <a:cs typeface="Consolas" panose="020B0609020204030204" pitchFamily="49" charset="0"/>
              </a:rPr>
              <a:t>:/sys/fs/</a:t>
            </a:r>
            <a:r>
              <a:rPr lang="en-US" sz="2400" dirty="0" err="1">
                <a:latin typeface="Consolas" panose="020B0609020204030204" pitchFamily="49" charset="0"/>
                <a:cs typeface="Consolas" panose="020B0609020204030204" pitchFamily="49" charset="0"/>
              </a:rPr>
              <a:t>cgroup:ro</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dns</a:t>
            </a:r>
            <a:r>
              <a:rPr lang="en-US" sz="2400" dirty="0">
                <a:latin typeface="Consolas" panose="020B0609020204030204" pitchFamily="49" charset="0"/>
                <a:cs typeface="Consolas" panose="020B0609020204030204" pitchFamily="49" charset="0"/>
              </a:rPr>
              <a:t> 10.10.10.10 \</a:t>
            </a:r>
          </a:p>
          <a:p>
            <a:pPr>
              <a:lnSpc>
                <a:spcPct val="90000"/>
              </a:lnSpc>
              <a:spcBef>
                <a:spcPts val="0"/>
              </a:spcBef>
            </a:pP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shm</a:t>
            </a:r>
            <a:r>
              <a:rPr lang="en-US" sz="2400" dirty="0">
                <a:latin typeface="Consolas" panose="020B0609020204030204" pitchFamily="49" charset="0"/>
                <a:cs typeface="Consolas" panose="020B0609020204030204" pitchFamily="49" charset="0"/>
              </a:rPr>
              <a:t>-size 2048m \</a:t>
            </a:r>
          </a:p>
          <a:p>
            <a:pPr>
              <a:lnSpc>
                <a:spcPct val="90000"/>
              </a:lnSpc>
              <a:spcBef>
                <a:spcPts val="0"/>
              </a:spcBef>
            </a:pPr>
            <a:r>
              <a:rPr lang="en-US" sz="2400" dirty="0" err="1">
                <a:latin typeface="Consolas" panose="020B0609020204030204" pitchFamily="49" charset="0"/>
                <a:cs typeface="Consolas" panose="020B0609020204030204" pitchFamily="49" charset="0"/>
              </a:rPr>
              <a:t>giinstalled</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usr</a:t>
            </a:r>
            <a:r>
              <a:rPr lang="en-US" sz="2400" dirty="0">
                <a:latin typeface="Consolas" panose="020B0609020204030204" pitchFamily="49" charset="0"/>
                <a:cs typeface="Consolas" panose="020B0609020204030204" pitchFamily="49" charset="0"/>
              </a:rPr>
              <a:t>/lib/</a:t>
            </a:r>
            <a:r>
              <a:rPr lang="en-US" sz="2400" dirty="0" err="1">
                <a:latin typeface="Consolas" panose="020B0609020204030204" pitchFamily="49" charset="0"/>
                <a:cs typeface="Consolas" panose="020B0609020204030204" pitchFamily="49" charset="0"/>
              </a:rPr>
              <a:t>systemd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systemd</a:t>
            </a:r>
            <a:r>
              <a:rPr lang="en-US" sz="2400" dirty="0">
                <a:latin typeface="Consolas" panose="020B0609020204030204" pitchFamily="49" charset="0"/>
                <a:cs typeface="Consolas" panose="020B0609020204030204" pitchFamily="49" charset="0"/>
              </a:rPr>
              <a:t> --system --unit=multi-</a:t>
            </a:r>
            <a:r>
              <a:rPr lang="en-US" sz="2400" dirty="0" err="1">
                <a:latin typeface="Consolas" panose="020B0609020204030204" pitchFamily="49" charset="0"/>
                <a:cs typeface="Consolas" panose="020B0609020204030204" pitchFamily="49" charset="0"/>
              </a:rPr>
              <a:t>user.target</a:t>
            </a:r>
            <a:endParaRPr lang="en-US" sz="2400" dirty="0">
              <a:latin typeface="Consolas" panose="020B0609020204030204" pitchFamily="49" charset="0"/>
              <a:cs typeface="Consolas" panose="020B0609020204030204" pitchFamily="49" charset="0"/>
            </a:endParaRPr>
          </a:p>
          <a:p>
            <a:pPr>
              <a:lnSpc>
                <a:spcPct val="90000"/>
              </a:lnSpc>
              <a:spcBef>
                <a:spcPts val="0"/>
              </a:spcBef>
            </a:pPr>
            <a:endParaRPr lang="en-US" sz="2400" dirty="0">
              <a:latin typeface="Consolas" panose="020B0609020204030204" pitchFamily="49" charset="0"/>
              <a:cs typeface="Consolas" panose="020B0609020204030204" pitchFamily="49" charset="0"/>
            </a:endParaRPr>
          </a:p>
          <a:p>
            <a:pPr>
              <a:lnSpc>
                <a:spcPct val="90000"/>
              </a:lnSpc>
              <a:spcBef>
                <a:spcPts val="0"/>
              </a:spcBef>
            </a:pPr>
            <a:r>
              <a:rPr lang="en-US" sz="2400" dirty="0" err="1">
                <a:latin typeface="Consolas" panose="020B0609020204030204" pitchFamily="49" charset="0"/>
                <a:cs typeface="Consolas" panose="020B0609020204030204" pitchFamily="49" charset="0"/>
              </a:rPr>
              <a:t>sudo</a:t>
            </a:r>
            <a:r>
              <a:rPr lang="en-US" sz="2400" dirty="0">
                <a:latin typeface="Consolas" panose="020B0609020204030204" pitchFamily="49" charset="0"/>
                <a:cs typeface="Consolas" panose="020B0609020204030204" pitchFamily="49" charset="0"/>
              </a:rPr>
              <a:t> /srv/docker/scripts/</a:t>
            </a:r>
            <a:r>
              <a:rPr lang="en-US" sz="2400" dirty="0">
                <a:solidFill>
                  <a:srgbClr val="0070C0"/>
                </a:solidFill>
                <a:latin typeface="Consolas" panose="020B0609020204030204" pitchFamily="49" charset="0"/>
                <a:cs typeface="Consolas" panose="020B0609020204030204" pitchFamily="49" charset="0"/>
              </a:rPr>
              <a:t>networks-rac2</a:t>
            </a:r>
            <a:r>
              <a:rPr lang="en-US" sz="2400" dirty="0">
                <a:latin typeface="Consolas" panose="020B0609020204030204" pitchFamily="49" charset="0"/>
                <a:cs typeface="Consolas" panose="020B0609020204030204" pitchFamily="49" charset="0"/>
              </a:rPr>
              <a:t>.sh</a:t>
            </a:r>
          </a:p>
        </p:txBody>
      </p:sp>
      <p:sp>
        <p:nvSpPr>
          <p:cNvPr id="8" name="TextBox 7"/>
          <p:cNvSpPr txBox="1"/>
          <p:nvPr/>
        </p:nvSpPr>
        <p:spPr bwMode="ltGray">
          <a:xfrm>
            <a:off x="5518678" y="1224278"/>
            <a:ext cx="4656667" cy="948267"/>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b="1" dirty="0">
                <a:effectLst>
                  <a:outerShdw blurRad="50800" dist="38100" dir="2700000" algn="tl" rotWithShape="0">
                    <a:prstClr val="black">
                      <a:alpha val="40000"/>
                    </a:prstClr>
                  </a:outerShdw>
                </a:effectLst>
              </a:rPr>
              <a:t>Create the second RAC node container</a:t>
            </a:r>
          </a:p>
        </p:txBody>
      </p:sp>
    </p:spTree>
    <p:extLst>
      <p:ext uri="{BB962C8B-B14F-4D97-AF65-F5344CB8AC3E}">
        <p14:creationId xmlns:p14="http://schemas.microsoft.com/office/powerpoint/2010/main" val="23976554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457200"/>
            <a:ext cx="10969943" cy="5486401"/>
          </a:xfrm>
        </p:spPr>
        <p:txBody>
          <a:bodyPr anchor="ctr">
            <a:normAutofit/>
          </a:bodyPr>
          <a:lstStyle/>
          <a:p>
            <a:pPr marL="0" indent="0" algn="ctr">
              <a:buNone/>
            </a:pPr>
            <a:r>
              <a:rPr lang="en-US" sz="5400" dirty="0"/>
              <a:t>Why?</a:t>
            </a:r>
          </a:p>
        </p:txBody>
      </p:sp>
      <p:sp>
        <p:nvSpPr>
          <p:cNvPr id="4" name="Footer Placeholder 3"/>
          <p:cNvSpPr>
            <a:spLocks noGrp="1"/>
          </p:cNvSpPr>
          <p:nvPr>
            <p:ph type="ftr" sz="quarter" idx="11"/>
          </p:nvPr>
        </p:nvSpPr>
        <p:spPr/>
        <p:txBody>
          <a:bodyPr/>
          <a:lstStyle/>
          <a:p>
            <a:r>
              <a:rPr lang="en-US"/>
              <a:t>Copyright © 2015 Symantec Corporation</a:t>
            </a:r>
          </a:p>
        </p:txBody>
      </p:sp>
      <p:sp>
        <p:nvSpPr>
          <p:cNvPr id="5" name="Slide Number Placeholder 4"/>
          <p:cNvSpPr>
            <a:spLocks noGrp="1"/>
          </p:cNvSpPr>
          <p:nvPr>
            <p:ph type="sldNum" sz="quarter" idx="12"/>
          </p:nvPr>
        </p:nvSpPr>
        <p:spPr/>
        <p:txBody>
          <a:bodyPr/>
          <a:lstStyle/>
          <a:p>
            <a:pPr algn="l"/>
            <a:fld id="{C1960183-D323-4677-9D78-78D1D39B0029}" type="slidenum">
              <a:rPr lang="en-US" smtClean="0"/>
              <a:pPr algn="l"/>
              <a:t>4</a:t>
            </a:fld>
            <a:endParaRPr lang="en-US"/>
          </a:p>
        </p:txBody>
      </p:sp>
    </p:spTree>
    <p:extLst>
      <p:ext uri="{BB962C8B-B14F-4D97-AF65-F5344CB8AC3E}">
        <p14:creationId xmlns:p14="http://schemas.microsoft.com/office/powerpoint/2010/main" val="7330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 ./fixssh.sh rac1 rac2</a:t>
            </a:r>
          </a:p>
        </p:txBody>
      </p:sp>
      <p:sp>
        <p:nvSpPr>
          <p:cNvPr id="3" name="Content Placeholder 2"/>
          <p:cNvSpPr>
            <a:spLocks noGrp="1"/>
          </p:cNvSpPr>
          <p:nvPr>
            <p:ph idx="1"/>
          </p:nvPr>
        </p:nvSpPr>
        <p:spPr>
          <a:xfrm>
            <a:off x="609441" y="1938867"/>
            <a:ext cx="10969943" cy="4004734"/>
          </a:xfrm>
        </p:spPr>
        <p:txBody>
          <a:bodyPr/>
          <a:lstStyle/>
          <a:p>
            <a:r>
              <a:rPr lang="en-US" dirty="0"/>
              <a:t>Copies host keys</a:t>
            </a:r>
          </a:p>
          <a:p>
            <a:r>
              <a:rPr lang="en-US" dirty="0"/>
              <a:t>Copies root, oracle and grid SSH shared keys</a:t>
            </a:r>
          </a:p>
          <a:p>
            <a:r>
              <a:rPr lang="en-US" dirty="0"/>
              <a:t>Allows root, oracle and grid to SSH between hosts without passwords</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40</a:t>
            </a:fld>
            <a:endParaRPr lang="en-US" dirty="0"/>
          </a:p>
        </p:txBody>
      </p:sp>
    </p:spTree>
    <p:extLst>
      <p:ext uri="{BB962C8B-B14F-4D97-AF65-F5344CB8AC3E}">
        <p14:creationId xmlns:p14="http://schemas.microsoft.com/office/powerpoint/2010/main" val="358026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Grid Infrastructure</a:t>
            </a:r>
          </a:p>
        </p:txBody>
      </p:sp>
      <p:sp>
        <p:nvSpPr>
          <p:cNvPr id="3" name="Content Placeholder 2"/>
          <p:cNvSpPr>
            <a:spLocks noGrp="1"/>
          </p:cNvSpPr>
          <p:nvPr>
            <p:ph idx="1"/>
          </p:nvPr>
        </p:nvSpPr>
        <p:spPr/>
        <p:txBody>
          <a:bodyPr/>
          <a:lstStyle/>
          <a:p>
            <a:r>
              <a:rPr lang="en-US" dirty="0"/>
              <a:t>Establish cluster communication</a:t>
            </a:r>
          </a:p>
          <a:p>
            <a:r>
              <a:rPr lang="en-US" dirty="0"/>
              <a:t>Start </a:t>
            </a:r>
            <a:r>
              <a:rPr lang="en-US" dirty="0" err="1"/>
              <a:t>clusterware</a:t>
            </a:r>
            <a:r>
              <a:rPr lang="en-US" dirty="0"/>
              <a:t> processes</a:t>
            </a:r>
          </a:p>
          <a:p>
            <a:r>
              <a:rPr lang="en-US" dirty="0"/>
              <a:t>Set up GNS</a:t>
            </a:r>
          </a:p>
          <a:p>
            <a:r>
              <a:rPr lang="en-US" dirty="0"/>
              <a:t>Assign IPs</a:t>
            </a:r>
          </a:p>
          <a:p>
            <a:r>
              <a:rPr lang="en-US" dirty="0"/>
              <a:t>Set up ASM and create first disk group</a:t>
            </a:r>
          </a:p>
          <a:p>
            <a:r>
              <a:rPr lang="en-US" dirty="0"/>
              <a:t>Set up SCAN and local listeners</a:t>
            </a:r>
          </a:p>
          <a:p>
            <a:r>
              <a:rPr lang="en-US" dirty="0"/>
              <a:t>Set up Grid Infrastructure Management Repository (GIMR) (optional)</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41</a:t>
            </a:fld>
            <a:endParaRPr lang="en-US" dirty="0"/>
          </a:p>
        </p:txBody>
      </p:sp>
    </p:spTree>
    <p:extLst>
      <p:ext uri="{BB962C8B-B14F-4D97-AF65-F5344CB8AC3E}">
        <p14:creationId xmlns:p14="http://schemas.microsoft.com/office/powerpoint/2010/main" val="161306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Database</a:t>
            </a:r>
          </a:p>
        </p:txBody>
      </p:sp>
      <p:sp>
        <p:nvSpPr>
          <p:cNvPr id="5" name="Slide Number Placeholder 4"/>
          <p:cNvSpPr>
            <a:spLocks noGrp="1"/>
          </p:cNvSpPr>
          <p:nvPr>
            <p:ph type="sldNum" sz="quarter" idx="12"/>
          </p:nvPr>
        </p:nvSpPr>
        <p:spPr/>
        <p:txBody>
          <a:bodyPr/>
          <a:lstStyle/>
          <a:p>
            <a:fld id="{C1960183-D323-4677-9D78-78D1D39B0029}" type="slidenum">
              <a:rPr lang="en-US" smtClean="0"/>
              <a:pPr/>
              <a:t>42</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3" name="TextBox 2"/>
          <p:cNvSpPr txBox="1"/>
          <p:nvPr/>
        </p:nvSpPr>
        <p:spPr bwMode="ltGray">
          <a:xfrm>
            <a:off x="499532" y="1862667"/>
            <a:ext cx="11311467" cy="4191000"/>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000" dirty="0" err="1">
                <a:latin typeface="Consolas" panose="020B0609020204030204" pitchFamily="49" charset="0"/>
                <a:cs typeface="Consolas" panose="020B0609020204030204" pitchFamily="49" charset="0"/>
              </a:rPr>
              <a:t>docker</a:t>
            </a:r>
            <a:r>
              <a:rPr lang="en-US" sz="2000" dirty="0">
                <a:latin typeface="Consolas" panose="020B0609020204030204" pitchFamily="49" charset="0"/>
                <a:cs typeface="Consolas" panose="020B0609020204030204" pitchFamily="49" charset="0"/>
              </a:rPr>
              <a:t> exec rac1 </a:t>
            </a:r>
            <a:r>
              <a:rPr lang="en-US" sz="2000" dirty="0" err="1">
                <a:latin typeface="Consolas" panose="020B0609020204030204" pitchFamily="49" charset="0"/>
                <a:cs typeface="Consolas" panose="020B0609020204030204" pitchFamily="49" charset="0"/>
              </a:rPr>
              <a:t>su</a:t>
            </a:r>
            <a:r>
              <a:rPr lang="en-US" sz="2000" dirty="0">
                <a:latin typeface="Consolas" panose="020B0609020204030204" pitchFamily="49" charset="0"/>
                <a:cs typeface="Consolas" panose="020B0609020204030204" pitchFamily="49" charset="0"/>
              </a:rPr>
              <a:t> - oracle -c ' \</a:t>
            </a:r>
          </a:p>
          <a:p>
            <a:pPr>
              <a:lnSpc>
                <a:spcPct val="90000"/>
              </a:lnSpc>
              <a:spcBef>
                <a:spcPts val="0"/>
              </a:spcBef>
            </a:pPr>
            <a:r>
              <a:rPr lang="en-US" sz="2000" dirty="0">
                <a:latin typeface="Consolas" panose="020B0609020204030204" pitchFamily="49" charset="0"/>
                <a:cs typeface="Consolas" panose="020B0609020204030204" pitchFamily="49" charset="0"/>
              </a:rPr>
              <a:t>/u01/app/oracle/product/12.1.0/dbhome_1/bin/</a:t>
            </a:r>
            <a:r>
              <a:rPr lang="en-US" sz="2000" b="1" dirty="0" err="1">
                <a:solidFill>
                  <a:srgbClr val="0070C0"/>
                </a:solidFill>
                <a:latin typeface="Consolas" panose="020B0609020204030204" pitchFamily="49" charset="0"/>
                <a:cs typeface="Consolas" panose="020B0609020204030204" pitchFamily="49" charset="0"/>
              </a:rPr>
              <a:t>dbca</a:t>
            </a:r>
            <a:r>
              <a:rPr lang="en-US" sz="2000" b="1" dirty="0">
                <a:solidFill>
                  <a:srgbClr val="0070C0"/>
                </a:solidFill>
                <a:latin typeface="Consolas" panose="020B0609020204030204" pitchFamily="49" charset="0"/>
                <a:cs typeface="Consolas" panose="020B0609020204030204" pitchFamily="49" charset="0"/>
              </a:rPr>
              <a:t> -</a:t>
            </a:r>
            <a:r>
              <a:rPr lang="en-US" sz="2000" b="1" dirty="0" err="1">
                <a:solidFill>
                  <a:srgbClr val="0070C0"/>
                </a:solidFill>
                <a:latin typeface="Consolas" panose="020B0609020204030204" pitchFamily="49" charset="0"/>
                <a:cs typeface="Consolas" panose="020B0609020204030204" pitchFamily="49" charset="0"/>
              </a:rPr>
              <a:t>createDatabase</a:t>
            </a:r>
            <a:r>
              <a:rPr lang="en-US" sz="2000" b="1"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-silent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templateName</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General_Purpose.dbc</a:t>
            </a:r>
            <a:r>
              <a:rPr lang="en-US" sz="2000" dirty="0">
                <a:latin typeface="Consolas" panose="020B0609020204030204" pitchFamily="49" charset="0"/>
                <a:cs typeface="Consolas" panose="020B0609020204030204" pitchFamily="49" charset="0"/>
              </a:rPr>
              <a:t>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gdbName</a:t>
            </a:r>
            <a:r>
              <a:rPr lang="en-US" sz="2000" dirty="0">
                <a:latin typeface="Consolas" panose="020B0609020204030204" pitchFamily="49" charset="0"/>
                <a:cs typeface="Consolas" panose="020B0609020204030204" pitchFamily="49" charset="0"/>
              </a:rPr>
              <a:t> </a:t>
            </a:r>
            <a:r>
              <a:rPr lang="en-US" sz="2000" b="1" dirty="0" err="1">
                <a:solidFill>
                  <a:srgbClr val="0070C0"/>
                </a:solidFill>
                <a:latin typeface="Consolas" panose="020B0609020204030204" pitchFamily="49" charset="0"/>
                <a:cs typeface="Consolas" panose="020B0609020204030204" pitchFamily="49" charset="0"/>
              </a:rPr>
              <a:t>orcl</a:t>
            </a:r>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sysPassword</a:t>
            </a:r>
            <a:r>
              <a:rPr lang="en-US" sz="2000" dirty="0">
                <a:latin typeface="Consolas" panose="020B0609020204030204" pitchFamily="49" charset="0"/>
                <a:cs typeface="Consolas" panose="020B0609020204030204" pitchFamily="49" charset="0"/>
              </a:rPr>
              <a:t> &lt;sys password&gt;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systemPassword</a:t>
            </a:r>
            <a:r>
              <a:rPr lang="en-US" sz="2000" dirty="0">
                <a:latin typeface="Consolas" panose="020B0609020204030204" pitchFamily="49" charset="0"/>
                <a:cs typeface="Consolas" panose="020B0609020204030204" pitchFamily="49" charset="0"/>
              </a:rPr>
              <a:t> &lt;system password&gt;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storageType</a:t>
            </a:r>
            <a:r>
              <a:rPr lang="en-US" sz="2000" dirty="0">
                <a:latin typeface="Consolas" panose="020B0609020204030204" pitchFamily="49" charset="0"/>
                <a:cs typeface="Consolas" panose="020B0609020204030204" pitchFamily="49" charset="0"/>
              </a:rPr>
              <a:t> ASM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diskGroupName</a:t>
            </a:r>
            <a:r>
              <a:rPr lang="en-US" sz="2000" dirty="0">
                <a:latin typeface="Consolas" panose="020B0609020204030204" pitchFamily="49" charset="0"/>
                <a:cs typeface="Consolas" panose="020B0609020204030204" pitchFamily="49" charset="0"/>
              </a:rPr>
              <a:t> DATA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recoveryGroupName</a:t>
            </a:r>
            <a:r>
              <a:rPr lang="en-US" sz="2000" dirty="0">
                <a:latin typeface="Consolas" panose="020B0609020204030204" pitchFamily="49" charset="0"/>
                <a:cs typeface="Consolas" panose="020B0609020204030204" pitchFamily="49" charset="0"/>
              </a:rPr>
              <a:t> DATA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characterSet</a:t>
            </a:r>
            <a:r>
              <a:rPr lang="en-US" sz="2000" dirty="0">
                <a:latin typeface="Consolas" panose="020B0609020204030204" pitchFamily="49" charset="0"/>
                <a:cs typeface="Consolas" panose="020B0609020204030204" pitchFamily="49" charset="0"/>
              </a:rPr>
              <a:t> AL32UTF8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nationalCharacterSet</a:t>
            </a:r>
            <a:r>
              <a:rPr lang="en-US" sz="2000" dirty="0">
                <a:latin typeface="Consolas" panose="020B0609020204030204" pitchFamily="49" charset="0"/>
                <a:cs typeface="Consolas" panose="020B0609020204030204" pitchFamily="49" charset="0"/>
              </a:rPr>
              <a:t> UTF8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totalMemory</a:t>
            </a:r>
            <a:r>
              <a:rPr lang="en-US" sz="2000" dirty="0">
                <a:latin typeface="Consolas" panose="020B0609020204030204" pitchFamily="49" charset="0"/>
                <a:cs typeface="Consolas" panose="020B0609020204030204" pitchFamily="49" charset="0"/>
              </a:rPr>
              <a:t> 1024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emConfiguration</a:t>
            </a:r>
            <a:r>
              <a:rPr lang="en-US" sz="2000" dirty="0">
                <a:latin typeface="Consolas" panose="020B0609020204030204" pitchFamily="49" charset="0"/>
                <a:cs typeface="Consolas" panose="020B0609020204030204" pitchFamily="49" charset="0"/>
              </a:rPr>
              <a:t> none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nodelist</a:t>
            </a:r>
            <a:r>
              <a:rPr lang="en-US" sz="2000" dirty="0">
                <a:latin typeface="Consolas" panose="020B0609020204030204" pitchFamily="49" charset="0"/>
                <a:cs typeface="Consolas" panose="020B0609020204030204" pitchFamily="49" charset="0"/>
              </a:rPr>
              <a:t> </a:t>
            </a:r>
            <a:r>
              <a:rPr lang="en-US" sz="2000" b="1" dirty="0">
                <a:solidFill>
                  <a:srgbClr val="0070C0"/>
                </a:solidFill>
                <a:latin typeface="Consolas" panose="020B0609020204030204" pitchFamily="49" charset="0"/>
                <a:cs typeface="Consolas" panose="020B0609020204030204" pitchFamily="49" charset="0"/>
              </a:rPr>
              <a:t>rac1,rac2</a:t>
            </a:r>
            <a:r>
              <a:rPr lang="en-US" sz="2000" dirty="0">
                <a:latin typeface="Consolas" panose="020B0609020204030204" pitchFamily="49" charset="0"/>
                <a:cs typeface="Consolas" panose="020B0609020204030204" pitchFamily="49" charset="0"/>
              </a:rPr>
              <a:t>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createAsContainerDatabase</a:t>
            </a:r>
            <a:r>
              <a:rPr lang="en-US" sz="2000" dirty="0">
                <a:latin typeface="Consolas" panose="020B0609020204030204" pitchFamily="49" charset="0"/>
                <a:cs typeface="Consolas" panose="020B0609020204030204" pitchFamily="49" charset="0"/>
              </a:rPr>
              <a:t> True'</a:t>
            </a:r>
          </a:p>
        </p:txBody>
      </p:sp>
    </p:spTree>
    <p:extLst>
      <p:ext uri="{BB962C8B-B14F-4D97-AF65-F5344CB8AC3E}">
        <p14:creationId xmlns:p14="http://schemas.microsoft.com/office/powerpoint/2010/main" val="154936947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Plans</a:t>
            </a:r>
          </a:p>
        </p:txBody>
      </p:sp>
      <p:sp>
        <p:nvSpPr>
          <p:cNvPr id="3" name="Content Placeholder 2"/>
          <p:cNvSpPr>
            <a:spLocks noGrp="1"/>
          </p:cNvSpPr>
          <p:nvPr>
            <p:ph idx="1"/>
          </p:nvPr>
        </p:nvSpPr>
        <p:spPr/>
        <p:txBody>
          <a:bodyPr/>
          <a:lstStyle/>
          <a:p>
            <a:r>
              <a:rPr lang="en-US" dirty="0"/>
              <a:t>Fully Automated</a:t>
            </a:r>
          </a:p>
          <a:p>
            <a:r>
              <a:rPr lang="en-US" dirty="0"/>
              <a:t>Kubernetes</a:t>
            </a:r>
          </a:p>
          <a:p>
            <a:r>
              <a:rPr lang="en-US" dirty="0"/>
              <a:t>Support NFS files for ASM (</a:t>
            </a:r>
            <a:r>
              <a:rPr lang="en-US" dirty="0" err="1"/>
              <a:t>ganesha</a:t>
            </a:r>
            <a:r>
              <a:rPr lang="en-US" dirty="0"/>
              <a:t> NFS)</a:t>
            </a:r>
          </a:p>
          <a:p>
            <a:r>
              <a:rPr lang="en-US" dirty="0"/>
              <a:t>Run RAC nodes non-privileged</a:t>
            </a:r>
          </a:p>
          <a:p>
            <a:r>
              <a:rPr lang="en-US" dirty="0"/>
              <a:t>Lean out RAC node images</a:t>
            </a:r>
          </a:p>
          <a:p>
            <a:r>
              <a:rPr lang="en-US" dirty="0"/>
              <a:t>Install fests (RAC Attack)</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43</a:t>
            </a:fld>
            <a:endParaRPr lang="en-US" dirty="0"/>
          </a:p>
        </p:txBody>
      </p:sp>
    </p:spTree>
    <p:extLst>
      <p:ext uri="{BB962C8B-B14F-4D97-AF65-F5344CB8AC3E}">
        <p14:creationId xmlns:p14="http://schemas.microsoft.com/office/powerpoint/2010/main" val="337792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Seth Miller</a:t>
            </a:r>
          </a:p>
        </p:txBody>
      </p:sp>
      <p:sp>
        <p:nvSpPr>
          <p:cNvPr id="5" name="Text Placeholder 4"/>
          <p:cNvSpPr>
            <a:spLocks noGrp="1"/>
          </p:cNvSpPr>
          <p:nvPr>
            <p:ph type="body" sz="quarter" idx="11"/>
          </p:nvPr>
        </p:nvSpPr>
        <p:spPr/>
        <p:txBody>
          <a:bodyPr/>
          <a:lstStyle/>
          <a:p>
            <a:r>
              <a:rPr lang="en-US" dirty="0"/>
              <a:t>sethmiller.sm@gmail.com</a:t>
            </a:r>
          </a:p>
        </p:txBody>
      </p:sp>
      <p:sp>
        <p:nvSpPr>
          <p:cNvPr id="2" name="Rectangle 1"/>
          <p:cNvSpPr/>
          <p:nvPr/>
        </p:nvSpPr>
        <p:spPr>
          <a:xfrm>
            <a:off x="4570412" y="1219200"/>
            <a:ext cx="6705600" cy="461665"/>
          </a:xfrm>
          <a:prstGeom prst="rect">
            <a:avLst/>
          </a:prstGeom>
        </p:spPr>
        <p:txBody>
          <a:bodyPr wrap="square">
            <a:spAutoFit/>
          </a:bodyPr>
          <a:lstStyle/>
          <a:p>
            <a:r>
              <a:rPr lang="en-US" sz="2400" dirty="0"/>
              <a:t>github.com/Seth-Miller/12c-rac-docker</a:t>
            </a:r>
          </a:p>
        </p:txBody>
      </p:sp>
      <p:pic>
        <p:nvPicPr>
          <p:cNvPr id="6" name="Picture 5">
            <a:extLst>
              <a:ext uri="{FF2B5EF4-FFF2-40B4-BE49-F238E27FC236}">
                <a16:creationId xmlns:a16="http://schemas.microsoft.com/office/drawing/2014/main" id="{99F3F60F-1CD0-4FF0-977B-34EB9D098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7612" y="1828654"/>
            <a:ext cx="3665728" cy="3017812"/>
          </a:xfrm>
          <a:prstGeom prst="rect">
            <a:avLst/>
          </a:prstGeom>
        </p:spPr>
      </p:pic>
    </p:spTree>
    <p:extLst>
      <p:ext uri="{BB962C8B-B14F-4D97-AF65-F5344CB8AC3E}">
        <p14:creationId xmlns:p14="http://schemas.microsoft.com/office/powerpoint/2010/main" val="2402782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Oracle in Containers?</a:t>
            </a:r>
          </a:p>
        </p:txBody>
      </p:sp>
      <p:sp>
        <p:nvSpPr>
          <p:cNvPr id="3" name="Content Placeholder 2"/>
          <p:cNvSpPr>
            <a:spLocks noGrp="1"/>
          </p:cNvSpPr>
          <p:nvPr>
            <p:ph idx="1"/>
          </p:nvPr>
        </p:nvSpPr>
        <p:spPr>
          <a:xfrm>
            <a:off x="609442" y="1447800"/>
            <a:ext cx="4301226" cy="4495801"/>
          </a:xfrm>
        </p:spPr>
        <p:txBody>
          <a:bodyPr>
            <a:normAutofit/>
          </a:bodyPr>
          <a:lstStyle/>
          <a:p>
            <a:r>
              <a:rPr lang="en-US" sz="3200" dirty="0"/>
              <a:t>Resource reduction</a:t>
            </a:r>
          </a:p>
          <a:p>
            <a:pPr lvl="1"/>
            <a:r>
              <a:rPr lang="en-US" sz="2800" dirty="0"/>
              <a:t># of VMs</a:t>
            </a:r>
          </a:p>
          <a:p>
            <a:pPr lvl="1"/>
            <a:r>
              <a:rPr lang="en-US" sz="2800" dirty="0"/>
              <a:t>Memory &amp; disk</a:t>
            </a:r>
          </a:p>
          <a:p>
            <a:r>
              <a:rPr lang="en-US" sz="3200" dirty="0"/>
              <a:t>Time reduction</a:t>
            </a:r>
          </a:p>
          <a:p>
            <a:pPr lvl="1"/>
            <a:r>
              <a:rPr lang="en-US" sz="2800" dirty="0"/>
              <a:t>Provision</a:t>
            </a:r>
          </a:p>
          <a:p>
            <a:pPr lvl="1"/>
            <a:r>
              <a:rPr lang="en-US" sz="2800" dirty="0"/>
              <a:t>Configure</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5</a:t>
            </a:fld>
            <a:endParaRPr lang="en-US" dirty="0"/>
          </a:p>
        </p:txBody>
      </p:sp>
      <p:sp>
        <p:nvSpPr>
          <p:cNvPr id="10" name="Content Placeholder 2"/>
          <p:cNvSpPr txBox="1">
            <a:spLocks/>
          </p:cNvSpPr>
          <p:nvPr/>
        </p:nvSpPr>
        <p:spPr>
          <a:xfrm>
            <a:off x="5308759" y="1447800"/>
            <a:ext cx="4918973" cy="449580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endParaRPr lang="en-US" dirty="0"/>
          </a:p>
        </p:txBody>
      </p:sp>
      <p:sp>
        <p:nvSpPr>
          <p:cNvPr id="8" name="Content Placeholder 2"/>
          <p:cNvSpPr txBox="1">
            <a:spLocks/>
          </p:cNvSpPr>
          <p:nvPr/>
        </p:nvSpPr>
        <p:spPr>
          <a:xfrm>
            <a:off x="6018212" y="1447800"/>
            <a:ext cx="4301226" cy="449580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r>
              <a:rPr lang="en-US" sz="3200" dirty="0"/>
              <a:t>Storage Deduplication</a:t>
            </a:r>
          </a:p>
          <a:p>
            <a:pPr lvl="1"/>
            <a:r>
              <a:rPr lang="en-US" sz="2800" dirty="0"/>
              <a:t>Operating system</a:t>
            </a:r>
          </a:p>
          <a:p>
            <a:pPr lvl="1"/>
            <a:r>
              <a:rPr lang="en-US" sz="2800" dirty="0"/>
              <a:t>Oracle Binaries</a:t>
            </a:r>
          </a:p>
        </p:txBody>
      </p:sp>
    </p:spTree>
    <p:extLst>
      <p:ext uri="{BB962C8B-B14F-4D97-AF65-F5344CB8AC3E}">
        <p14:creationId xmlns:p14="http://schemas.microsoft.com/office/powerpoint/2010/main" val="313428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p>
        </p:txBody>
      </p:sp>
      <p:sp>
        <p:nvSpPr>
          <p:cNvPr id="3" name="Content Placeholder 2"/>
          <p:cNvSpPr>
            <a:spLocks noGrp="1"/>
          </p:cNvSpPr>
          <p:nvPr>
            <p:ph idx="1"/>
          </p:nvPr>
        </p:nvSpPr>
        <p:spPr>
          <a:xfrm>
            <a:off x="609442" y="1447800"/>
            <a:ext cx="9533626" cy="4495801"/>
          </a:xfrm>
        </p:spPr>
        <p:txBody>
          <a:bodyPr>
            <a:normAutofit/>
          </a:bodyPr>
          <a:lstStyle/>
          <a:p>
            <a:r>
              <a:rPr lang="en-US" sz="3200" dirty="0"/>
              <a:t>Bleeding edge</a:t>
            </a:r>
          </a:p>
          <a:p>
            <a:r>
              <a:rPr lang="en-US" sz="3200" dirty="0"/>
              <a:t>Lack of vendor support</a:t>
            </a:r>
          </a:p>
          <a:p>
            <a:pPr lvl="1"/>
            <a:r>
              <a:rPr lang="en-US" sz="2800" dirty="0"/>
              <a:t>Not certified</a:t>
            </a:r>
          </a:p>
          <a:p>
            <a:pPr lvl="1"/>
            <a:r>
              <a:rPr lang="en-US" sz="2800" dirty="0"/>
              <a:t>Off-label</a:t>
            </a:r>
          </a:p>
          <a:p>
            <a:pPr lvl="1"/>
            <a:r>
              <a:rPr lang="en-US" sz="2800" dirty="0"/>
              <a:t>No published images</a:t>
            </a:r>
          </a:p>
          <a:p>
            <a:r>
              <a:rPr lang="en-US" sz="3200" dirty="0"/>
              <a:t>Automation</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6</a:t>
            </a:fld>
            <a:endParaRPr lang="en-US" dirty="0"/>
          </a:p>
        </p:txBody>
      </p:sp>
      <p:sp>
        <p:nvSpPr>
          <p:cNvPr id="5" name="TextBox 4"/>
          <p:cNvSpPr txBox="1"/>
          <p:nvPr/>
        </p:nvSpPr>
        <p:spPr bwMode="ltGray">
          <a:xfrm>
            <a:off x="5561012" y="1143000"/>
            <a:ext cx="5562600" cy="3810000"/>
          </a:xfrm>
          <a:prstGeom prst="rect">
            <a:avLst/>
          </a:prstGeom>
          <a:noFill/>
          <a:ln w="9525">
            <a:noFill/>
            <a:miter lim="800000"/>
            <a:headEnd/>
            <a:tailEnd/>
          </a:ln>
        </p:spPr>
        <p:txBody>
          <a:bodyPr wrap="square" lIns="0" tIns="0" rIns="0" bIns="0" rtlCol="0" anchor="t" anchorCtr="0">
            <a:noAutofit/>
          </a:bodyPr>
          <a:lstStyle/>
          <a:p>
            <a:pPr algn="ctr">
              <a:lnSpc>
                <a:spcPct val="90000"/>
              </a:lnSpc>
              <a:spcBef>
                <a:spcPts val="0"/>
              </a:spcBef>
            </a:pPr>
            <a:r>
              <a:rPr lang="en-US" sz="5400" dirty="0"/>
              <a:t>NOT</a:t>
            </a:r>
          </a:p>
          <a:p>
            <a:pPr algn="ctr">
              <a:lnSpc>
                <a:spcPct val="90000"/>
              </a:lnSpc>
              <a:spcBef>
                <a:spcPts val="0"/>
              </a:spcBef>
            </a:pPr>
            <a:r>
              <a:rPr lang="en-US" sz="5400" dirty="0"/>
              <a:t>FOR</a:t>
            </a:r>
          </a:p>
          <a:p>
            <a:pPr algn="ctr">
              <a:lnSpc>
                <a:spcPct val="90000"/>
              </a:lnSpc>
              <a:spcBef>
                <a:spcPts val="0"/>
              </a:spcBef>
            </a:pPr>
            <a:r>
              <a:rPr lang="en-US" sz="5400" dirty="0"/>
              <a:t>PRODUCTION</a:t>
            </a:r>
          </a:p>
          <a:p>
            <a:pPr algn="ctr">
              <a:lnSpc>
                <a:spcPct val="90000"/>
              </a:lnSpc>
              <a:spcBef>
                <a:spcPts val="0"/>
              </a:spcBef>
            </a:pPr>
            <a:r>
              <a:rPr lang="en-US" sz="2800" dirty="0"/>
              <a:t>…at least not yet</a:t>
            </a:r>
            <a:endParaRPr lang="en-US" sz="2400" dirty="0"/>
          </a:p>
        </p:txBody>
      </p:sp>
    </p:spTree>
    <p:extLst>
      <p:ext uri="{BB962C8B-B14F-4D97-AF65-F5344CB8AC3E}">
        <p14:creationId xmlns:p14="http://schemas.microsoft.com/office/powerpoint/2010/main" val="3945196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Contradictions</a:t>
            </a:r>
          </a:p>
        </p:txBody>
      </p:sp>
      <p:sp>
        <p:nvSpPr>
          <p:cNvPr id="3" name="Content Placeholder 2"/>
          <p:cNvSpPr>
            <a:spLocks noGrp="1"/>
          </p:cNvSpPr>
          <p:nvPr>
            <p:ph idx="1"/>
          </p:nvPr>
        </p:nvSpPr>
        <p:spPr>
          <a:xfrm>
            <a:off x="609442" y="1447800"/>
            <a:ext cx="9533626" cy="4495801"/>
          </a:xfrm>
        </p:spPr>
        <p:txBody>
          <a:bodyPr>
            <a:normAutofit/>
          </a:bodyPr>
          <a:lstStyle/>
          <a:p>
            <a:r>
              <a:rPr lang="en-US" sz="3200" dirty="0"/>
              <a:t>Shared nothing architecture</a:t>
            </a:r>
          </a:p>
          <a:p>
            <a:r>
              <a:rPr lang="en-US" sz="3200" dirty="0"/>
              <a:t>Split brain isolation</a:t>
            </a:r>
          </a:p>
          <a:p>
            <a:r>
              <a:rPr lang="en-US" sz="3200" dirty="0"/>
              <a:t>High availability</a:t>
            </a:r>
          </a:p>
          <a:p>
            <a:r>
              <a:rPr lang="en-US" sz="3200" dirty="0"/>
              <a:t>Full node control</a:t>
            </a:r>
          </a:p>
          <a:p>
            <a:r>
              <a:rPr lang="en-US" sz="3200" dirty="0"/>
              <a:t>Privileged access</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7</a:t>
            </a:fld>
            <a:endParaRPr lang="en-US" dirty="0"/>
          </a:p>
        </p:txBody>
      </p:sp>
    </p:spTree>
    <p:extLst>
      <p:ext uri="{BB962C8B-B14F-4D97-AF65-F5344CB8AC3E}">
        <p14:creationId xmlns:p14="http://schemas.microsoft.com/office/powerpoint/2010/main" val="351574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46612" y="1151965"/>
            <a:ext cx="7459798" cy="4844794"/>
          </a:xfrm>
          <a:prstGeom prst="rect">
            <a:avLst/>
          </a:prstGeom>
        </p:spPr>
      </p:pic>
      <p:sp>
        <p:nvSpPr>
          <p:cNvPr id="3" name="Content Placeholder 2"/>
          <p:cNvSpPr>
            <a:spLocks noGrp="1"/>
          </p:cNvSpPr>
          <p:nvPr>
            <p:ph idx="1"/>
          </p:nvPr>
        </p:nvSpPr>
        <p:spPr>
          <a:xfrm>
            <a:off x="609441" y="1447800"/>
            <a:ext cx="4572159" cy="4495801"/>
          </a:xfrm>
        </p:spPr>
        <p:txBody>
          <a:bodyPr>
            <a:normAutofit/>
          </a:bodyPr>
          <a:lstStyle/>
          <a:p>
            <a:pPr marL="0" indent="0">
              <a:buNone/>
            </a:pPr>
            <a:r>
              <a:rPr lang="en-US" dirty="0">
                <a:solidFill>
                  <a:srgbClr val="0070C0"/>
                </a:solidFill>
              </a:rPr>
              <a:t>Database in container = easy</a:t>
            </a:r>
          </a:p>
          <a:p>
            <a:r>
              <a:rPr lang="en-US" dirty="0"/>
              <a:t>Single container</a:t>
            </a:r>
          </a:p>
          <a:p>
            <a:r>
              <a:rPr lang="en-US" dirty="0"/>
              <a:t>No privileged access</a:t>
            </a:r>
          </a:p>
          <a:p>
            <a:r>
              <a:rPr lang="en-US" dirty="0"/>
              <a:t>No extra networking</a:t>
            </a:r>
          </a:p>
          <a:p>
            <a:r>
              <a:rPr lang="en-US" dirty="0"/>
              <a:t>No supporting processes</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8</a:t>
            </a:fld>
            <a:endParaRPr lang="en-US" dirty="0"/>
          </a:p>
        </p:txBody>
      </p:sp>
      <p:sp>
        <p:nvSpPr>
          <p:cNvPr id="8" name="Title 1"/>
          <p:cNvSpPr>
            <a:spLocks noGrp="1"/>
          </p:cNvSpPr>
          <p:nvPr>
            <p:ph type="title"/>
          </p:nvPr>
        </p:nvSpPr>
        <p:spPr>
          <a:xfrm>
            <a:off x="609444" y="304800"/>
            <a:ext cx="10969940" cy="838200"/>
          </a:xfrm>
        </p:spPr>
        <p:txBody>
          <a:bodyPr/>
          <a:lstStyle/>
          <a:p>
            <a:r>
              <a:rPr lang="en-US" dirty="0"/>
              <a:t>Single Instance vs. Cluster</a:t>
            </a:r>
          </a:p>
        </p:txBody>
      </p:sp>
      <p:sp>
        <p:nvSpPr>
          <p:cNvPr id="5" name="Rectangle 4"/>
          <p:cNvSpPr/>
          <p:nvPr/>
        </p:nvSpPr>
        <p:spPr>
          <a:xfrm>
            <a:off x="455612" y="4267200"/>
            <a:ext cx="6092825" cy="646331"/>
          </a:xfrm>
          <a:prstGeom prst="rect">
            <a:avLst/>
          </a:prstGeom>
        </p:spPr>
        <p:txBody>
          <a:bodyPr>
            <a:spAutoFit/>
          </a:bodyPr>
          <a:lstStyle/>
          <a:p>
            <a:r>
              <a:rPr lang="en-US" dirty="0"/>
              <a:t>https://github.com/oracle/docker-images/tree/master/OracleDatabase</a:t>
            </a:r>
          </a:p>
        </p:txBody>
      </p:sp>
    </p:spTree>
    <p:extLst>
      <p:ext uri="{BB962C8B-B14F-4D97-AF65-F5344CB8AC3E}">
        <p14:creationId xmlns:p14="http://schemas.microsoft.com/office/powerpoint/2010/main" val="161665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9</a:t>
            </a:fld>
            <a:endParaRPr lang="en-US" dirty="0"/>
          </a:p>
        </p:txBody>
      </p:sp>
      <p:sp>
        <p:nvSpPr>
          <p:cNvPr id="7" name="Content Placeholder 2"/>
          <p:cNvSpPr txBox="1">
            <a:spLocks/>
          </p:cNvSpPr>
          <p:nvPr/>
        </p:nvSpPr>
        <p:spPr>
          <a:xfrm>
            <a:off x="609441" y="1487424"/>
            <a:ext cx="4572159" cy="449580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solidFill>
                  <a:srgbClr val="0070C0"/>
                </a:solidFill>
              </a:rPr>
              <a:t>Cluster in containers = hard</a:t>
            </a:r>
          </a:p>
          <a:p>
            <a:r>
              <a:rPr lang="en-US" dirty="0"/>
              <a:t>At least 2 containers</a:t>
            </a:r>
          </a:p>
          <a:p>
            <a:r>
              <a:rPr lang="en-US" dirty="0"/>
              <a:t>Privileged access</a:t>
            </a:r>
          </a:p>
          <a:p>
            <a:r>
              <a:rPr lang="en-US" dirty="0"/>
              <a:t>Multiple networks</a:t>
            </a:r>
          </a:p>
          <a:p>
            <a:r>
              <a:rPr lang="en-US" dirty="0"/>
              <a:t>Needs </a:t>
            </a:r>
            <a:r>
              <a:rPr lang="en-US" dirty="0" err="1"/>
              <a:t>init</a:t>
            </a:r>
            <a:r>
              <a:rPr lang="en-US" dirty="0"/>
              <a:t>/</a:t>
            </a:r>
            <a:r>
              <a:rPr lang="en-US" dirty="0" err="1"/>
              <a:t>systemd</a:t>
            </a:r>
            <a:endParaRPr lang="en-US" dirty="0"/>
          </a:p>
          <a:p>
            <a:r>
              <a:rPr lang="en-US" dirty="0"/>
              <a:t>Runs processes as root</a:t>
            </a:r>
          </a:p>
        </p:txBody>
      </p:sp>
      <p:sp>
        <p:nvSpPr>
          <p:cNvPr id="8" name="Title 1"/>
          <p:cNvSpPr>
            <a:spLocks noGrp="1"/>
          </p:cNvSpPr>
          <p:nvPr>
            <p:ph type="title"/>
          </p:nvPr>
        </p:nvSpPr>
        <p:spPr>
          <a:xfrm>
            <a:off x="609444" y="304800"/>
            <a:ext cx="10969940" cy="838200"/>
          </a:xfrm>
        </p:spPr>
        <p:txBody>
          <a:bodyPr/>
          <a:lstStyle/>
          <a:p>
            <a:r>
              <a:rPr lang="en-US" dirty="0"/>
              <a:t>Single Instance vs. Cluster</a:t>
            </a:r>
          </a:p>
        </p:txBody>
      </p:sp>
    </p:spTree>
    <p:extLst>
      <p:ext uri="{BB962C8B-B14F-4D97-AF65-F5344CB8AC3E}">
        <p14:creationId xmlns:p14="http://schemas.microsoft.com/office/powerpoint/2010/main" val="39167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Veritas_Light_16x9">
  <a:themeElements>
    <a:clrScheme name="Veritas">
      <a:dk1>
        <a:srgbClr val="414142"/>
      </a:dk1>
      <a:lt1>
        <a:sysClr val="window" lastClr="FFFFFF"/>
      </a:lt1>
      <a:dk2>
        <a:srgbClr val="000000"/>
      </a:dk2>
      <a:lt2>
        <a:srgbClr val="C9CFD4"/>
      </a:lt2>
      <a:accent1>
        <a:srgbClr val="B1181E"/>
      </a:accent1>
      <a:accent2>
        <a:srgbClr val="838B8F"/>
      </a:accent2>
      <a:accent3>
        <a:srgbClr val="3DA1B9"/>
      </a:accent3>
      <a:accent4>
        <a:srgbClr val="A3C9CD"/>
      </a:accent4>
      <a:accent5>
        <a:srgbClr val="F57D7D"/>
      </a:accent5>
      <a:accent6>
        <a:srgbClr val="C9CFD4"/>
      </a:accent6>
      <a:hlink>
        <a:srgbClr val="3DA1B9"/>
      </a:hlink>
      <a:folHlink>
        <a:srgbClr val="838B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miter lim="800000"/>
          <a:headEnd type="none" w="med" len="med"/>
          <a:tailEnd type="none" w="med" len="med"/>
        </a:ln>
        <a:effectLst/>
      </a:spPr>
      <a:bodyPr vert="horz" wrap="square" lIns="91440" tIns="45720" rIns="91440" bIns="45720" numCol="1" rtlCol="0" anchor="ctr" anchorCtr="0" compatLnSpc="1">
        <a:prstTxWarp prst="textNoShape">
          <a:avLst/>
        </a:prstTxWarp>
      </a:bodyPr>
      <a:lstStyle>
        <a:defPPr algn="ctr">
          <a:lnSpc>
            <a:spcPct val="90000"/>
          </a:lnSpc>
          <a:defRPr sz="1800" dirty="0" err="1" smtClean="0">
            <a:solidFill>
              <a:srgbClr val="FFFFFF"/>
            </a:solidFill>
            <a:latin typeface="+mn-lt"/>
          </a:defRPr>
        </a:defPPr>
      </a:lstStyle>
    </a:spDef>
    <a:lnDef>
      <a:spPr bwMode="auto">
        <a:solidFill>
          <a:schemeClr val="accent1"/>
        </a:solidFill>
        <a:ln w="19050" cap="flat" cmpd="sng" algn="ctr">
          <a:solidFill>
            <a:schemeClr val="accent2"/>
          </a:solidFill>
          <a:prstDash val="solid"/>
          <a:miter lim="800000"/>
          <a:headEnd type="none" w="med" len="med"/>
          <a:tailEnd type="none" w="lg" len="lg"/>
        </a:ln>
        <a:effectLst/>
      </a:spPr>
      <a:bodyPr/>
      <a:lstStyle/>
    </a:lnDef>
    <a:txDef>
      <a:spPr bwMode="ltGray">
        <a:noFill/>
        <a:ln w="9525">
          <a:noFill/>
          <a:miter lim="800000"/>
          <a:headEnd/>
          <a:tailEnd/>
        </a:ln>
      </a:spPr>
      <a:bodyPr wrap="square" lIns="0" tIns="0" rIns="0" bIns="0" rtlCol="0" anchor="t" anchorCtr="0">
        <a:noAutofit/>
      </a:bodyPr>
      <a:lstStyle>
        <a:defPPr>
          <a:lnSpc>
            <a:spcPct val="90000"/>
          </a:lnSpc>
          <a:spcBef>
            <a:spcPts val="0"/>
          </a:spcBef>
          <a:defRPr/>
        </a:defPPr>
      </a:lstStyle>
    </a:txDef>
  </a:objectDefaults>
  <a:extraClrSchemeLst/>
  <a:custClrLst>
    <a:custClr name="173 | 195 | 43">
      <a:srgbClr val="ADC32B"/>
    </a:custClr>
    <a:custClr name="234 | 104 | 60">
      <a:srgbClr val="EA683C"/>
    </a:custClr>
    <a:custClr name="252 | 180 | 69">
      <a:srgbClr val="FCB445"/>
    </a:custClr>
    <a:custClr name="201 | 221 | 229">
      <a:srgbClr val="C9DDE5"/>
    </a:custClr>
  </a:custClrLst>
</a:theme>
</file>

<file path=ppt/theme/theme2.xml><?xml version="1.0" encoding="utf-8"?>
<a:theme xmlns:a="http://schemas.openxmlformats.org/drawingml/2006/main" name="Office Theme">
  <a:themeElements>
    <a:clrScheme name="Veritas">
      <a:dk1>
        <a:srgbClr val="414142"/>
      </a:dk1>
      <a:lt1>
        <a:sysClr val="window" lastClr="FFFFFF"/>
      </a:lt1>
      <a:dk2>
        <a:srgbClr val="000000"/>
      </a:dk2>
      <a:lt2>
        <a:srgbClr val="C9CFD4"/>
      </a:lt2>
      <a:accent1>
        <a:srgbClr val="B1181E"/>
      </a:accent1>
      <a:accent2>
        <a:srgbClr val="838B8F"/>
      </a:accent2>
      <a:accent3>
        <a:srgbClr val="3DA1B9"/>
      </a:accent3>
      <a:accent4>
        <a:srgbClr val="A3C9CD"/>
      </a:accent4>
      <a:accent5>
        <a:srgbClr val="F57D7D"/>
      </a:accent5>
      <a:accent6>
        <a:srgbClr val="C9CFD4"/>
      </a:accent6>
      <a:hlink>
        <a:srgbClr val="3DA1B9"/>
      </a:hlink>
      <a:folHlink>
        <a:srgbClr val="838B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miter lim="800000"/>
          <a:headEnd type="none" w="med" len="med"/>
          <a:tailEnd type="none" w="med" len="med"/>
        </a:ln>
        <a:effectLst/>
      </a:spPr>
      <a:bodyPr vert="horz" wrap="square" lIns="91440" tIns="45720" rIns="91440" bIns="45720" numCol="1" rtlCol="0" anchor="ctr" anchorCtr="0" compatLnSpc="1">
        <a:prstTxWarp prst="textNoShape">
          <a:avLst/>
        </a:prstTxWarp>
      </a:bodyPr>
      <a:lstStyle>
        <a:defPPr algn="ctr">
          <a:lnSpc>
            <a:spcPct val="90000"/>
          </a:lnSpc>
          <a:defRPr sz="1800" dirty="0" err="1" smtClean="0">
            <a:solidFill>
              <a:srgbClr val="FFFFFF"/>
            </a:solidFill>
            <a:latin typeface="+mn-lt"/>
          </a:defRPr>
        </a:defPPr>
      </a:lstStyle>
    </a:spDef>
    <a:lnDef>
      <a:spPr bwMode="auto">
        <a:solidFill>
          <a:schemeClr val="accent1"/>
        </a:solidFill>
        <a:ln w="19050" cap="flat" cmpd="sng" algn="ctr">
          <a:solidFill>
            <a:schemeClr val="accent2"/>
          </a:solidFill>
          <a:prstDash val="solid"/>
          <a:miter lim="800000"/>
          <a:headEnd type="none" w="med" len="med"/>
          <a:tailEnd type="none" w="lg" len="lg"/>
        </a:ln>
        <a:effectLst/>
      </a:spPr>
      <a:bodyPr/>
      <a:lstStyle/>
    </a:lnDef>
    <a:txDef>
      <a:spPr bwMode="ltGray">
        <a:noFill/>
        <a:ln w="9525">
          <a:noFill/>
          <a:miter lim="800000"/>
          <a:headEnd/>
          <a:tailEnd/>
        </a:ln>
      </a:spPr>
      <a:bodyPr wrap="square" lIns="0" tIns="0" rIns="0" bIns="0" rtlCol="0" anchor="t" anchorCtr="0">
        <a:noAutofit/>
      </a:bodyPr>
      <a:lstStyle>
        <a:defPPr>
          <a:lnSpc>
            <a:spcPct val="90000"/>
          </a:lnSpc>
          <a:spcBef>
            <a:spcPts val="0"/>
          </a:spcBef>
          <a:defRPr/>
        </a:defPPr>
      </a:lstStyle>
    </a:txDef>
  </a:objectDefaults>
  <a:extraClrSchemeLst/>
  <a:custClrLst>
    <a:custClr name="173 | 195 | 43">
      <a:srgbClr val="ADC32B"/>
    </a:custClr>
    <a:custClr name="234 | 104 | 60">
      <a:srgbClr val="EA683C"/>
    </a:custClr>
    <a:custClr name="252 | 180 | 69">
      <a:srgbClr val="FCB445"/>
    </a:custClr>
    <a:custClr name="201 | 221 | 229">
      <a:srgbClr val="C9DDE5"/>
    </a:custClr>
  </a:custClrLst>
</a:theme>
</file>

<file path=ppt/theme/theme3.xml><?xml version="1.0" encoding="utf-8"?>
<a:theme xmlns:a="http://schemas.openxmlformats.org/drawingml/2006/main" name="Office Theme">
  <a:themeElements>
    <a:clrScheme name="Veritas">
      <a:dk1>
        <a:srgbClr val="414142"/>
      </a:dk1>
      <a:lt1>
        <a:sysClr val="window" lastClr="FFFFFF"/>
      </a:lt1>
      <a:dk2>
        <a:srgbClr val="000000"/>
      </a:dk2>
      <a:lt2>
        <a:srgbClr val="C9CFD4"/>
      </a:lt2>
      <a:accent1>
        <a:srgbClr val="B1181E"/>
      </a:accent1>
      <a:accent2>
        <a:srgbClr val="838B8F"/>
      </a:accent2>
      <a:accent3>
        <a:srgbClr val="3DA1B9"/>
      </a:accent3>
      <a:accent4>
        <a:srgbClr val="A3C9CD"/>
      </a:accent4>
      <a:accent5>
        <a:srgbClr val="F57D7D"/>
      </a:accent5>
      <a:accent6>
        <a:srgbClr val="C9CFD4"/>
      </a:accent6>
      <a:hlink>
        <a:srgbClr val="3DA1B9"/>
      </a:hlink>
      <a:folHlink>
        <a:srgbClr val="838B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miter lim="800000"/>
          <a:headEnd type="none" w="med" len="med"/>
          <a:tailEnd type="none" w="med" len="med"/>
        </a:ln>
        <a:effectLst/>
      </a:spPr>
      <a:bodyPr vert="horz" wrap="square" lIns="91440" tIns="45720" rIns="91440" bIns="45720" numCol="1" rtlCol="0" anchor="ctr" anchorCtr="0" compatLnSpc="1">
        <a:prstTxWarp prst="textNoShape">
          <a:avLst/>
        </a:prstTxWarp>
      </a:bodyPr>
      <a:lstStyle>
        <a:defPPr algn="ctr">
          <a:lnSpc>
            <a:spcPct val="90000"/>
          </a:lnSpc>
          <a:defRPr sz="1800" dirty="0" err="1" smtClean="0">
            <a:solidFill>
              <a:srgbClr val="FFFFFF"/>
            </a:solidFill>
            <a:latin typeface="+mn-lt"/>
          </a:defRPr>
        </a:defPPr>
      </a:lstStyle>
    </a:spDef>
    <a:lnDef>
      <a:spPr bwMode="auto">
        <a:solidFill>
          <a:schemeClr val="accent1"/>
        </a:solidFill>
        <a:ln w="19050" cap="flat" cmpd="sng" algn="ctr">
          <a:solidFill>
            <a:schemeClr val="accent2"/>
          </a:solidFill>
          <a:prstDash val="solid"/>
          <a:miter lim="800000"/>
          <a:headEnd type="none" w="med" len="med"/>
          <a:tailEnd type="none" w="lg" len="lg"/>
        </a:ln>
        <a:effectLst/>
      </a:spPr>
      <a:bodyPr/>
      <a:lstStyle/>
    </a:lnDef>
    <a:txDef>
      <a:spPr bwMode="ltGray">
        <a:noFill/>
        <a:ln w="9525">
          <a:noFill/>
          <a:miter lim="800000"/>
          <a:headEnd/>
          <a:tailEnd/>
        </a:ln>
      </a:spPr>
      <a:bodyPr wrap="square" lIns="0" tIns="0" rIns="0" bIns="0" rtlCol="0" anchor="t" anchorCtr="0">
        <a:noAutofit/>
      </a:bodyPr>
      <a:lstStyle>
        <a:defPPr>
          <a:lnSpc>
            <a:spcPct val="90000"/>
          </a:lnSpc>
          <a:spcBef>
            <a:spcPts val="0"/>
          </a:spcBef>
          <a:defRPr/>
        </a:defPPr>
      </a:lstStyle>
    </a:txDef>
  </a:objectDefaults>
  <a:extraClrSchemeLst/>
  <a:custClrLst>
    <a:custClr name="173 | 195 | 43">
      <a:srgbClr val="ADC32B"/>
    </a:custClr>
    <a:custClr name="234 | 104 | 60">
      <a:srgbClr val="EA683C"/>
    </a:custClr>
    <a:custClr name="252 | 180 | 69">
      <a:srgbClr val="FCB445"/>
    </a:custClr>
    <a:custClr name="201 | 221 | 229">
      <a:srgbClr val="C9DDE5"/>
    </a:custClr>
  </a:custClrLst>
</a:theme>
</file>

<file path=docProps/app.xml><?xml version="1.0" encoding="utf-8"?>
<Properties xmlns="http://schemas.openxmlformats.org/officeDocument/2006/extended-properties" xmlns:vt="http://schemas.openxmlformats.org/officeDocument/2006/docPropsVTypes">
  <Template>blank</Template>
  <TotalTime>433</TotalTime>
  <Words>2857</Words>
  <Application>Microsoft Office PowerPoint</Application>
  <PresentationFormat>Custom</PresentationFormat>
  <Paragraphs>574</Paragraphs>
  <Slides>44</Slides>
  <Notes>41</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Arial</vt:lpstr>
      <vt:lpstr>Consolas</vt:lpstr>
      <vt:lpstr>Veritas_Light_16x9</vt:lpstr>
      <vt:lpstr>Oracle RAC and Docker: The Why and How</vt:lpstr>
      <vt:lpstr>About Me</vt:lpstr>
      <vt:lpstr>Download Presentation</vt:lpstr>
      <vt:lpstr>PowerPoint Presentation</vt:lpstr>
      <vt:lpstr>Why Oracle in Containers?</vt:lpstr>
      <vt:lpstr>Considerations</vt:lpstr>
      <vt:lpstr>Contradictions</vt:lpstr>
      <vt:lpstr>Single Instance vs. Cluster</vt:lpstr>
      <vt:lpstr>Single Instance vs. Cluster</vt:lpstr>
      <vt:lpstr>What are Containers?</vt:lpstr>
      <vt:lpstr>Containers vs VMs</vt:lpstr>
      <vt:lpstr>What are Containers?</vt:lpstr>
      <vt:lpstr>Container Process Capabilities</vt:lpstr>
      <vt:lpstr>What are Containers?</vt:lpstr>
      <vt:lpstr>Virtual Network Adapters</vt:lpstr>
      <vt:lpstr>What are Containers?</vt:lpstr>
      <vt:lpstr>Storage</vt:lpstr>
      <vt:lpstr>PowerPoint Presentation</vt:lpstr>
      <vt:lpstr>PowerPoint Presentation</vt:lpstr>
      <vt:lpstr>Oracle Grid Infrastructure Networking</vt:lpstr>
      <vt:lpstr>Platform - CoreOS</vt:lpstr>
      <vt:lpstr>Oracle RAC in Docker</vt:lpstr>
      <vt:lpstr>Cloud Config</vt:lpstr>
      <vt:lpstr>Storage</vt:lpstr>
      <vt:lpstr>Storage</vt:lpstr>
      <vt:lpstr>Oracle RAC in Docker</vt:lpstr>
      <vt:lpstr>DNS and DHCP</vt:lpstr>
      <vt:lpstr>Virtual Networks</vt:lpstr>
      <vt:lpstr>Image Preparation</vt:lpstr>
      <vt:lpstr>Image Preparation</vt:lpstr>
      <vt:lpstr>Oracle RAC in Docker</vt:lpstr>
      <vt:lpstr>Containers</vt:lpstr>
      <vt:lpstr>Containers</vt:lpstr>
      <vt:lpstr>Containers</vt:lpstr>
      <vt:lpstr>Docker Networks</vt:lpstr>
      <vt:lpstr>Containers</vt:lpstr>
      <vt:lpstr>Containers</vt:lpstr>
      <vt:lpstr>Containers</vt:lpstr>
      <vt:lpstr>Containers</vt:lpstr>
      <vt:lpstr>Containers - ./fixssh.sh rac1 rac2</vt:lpstr>
      <vt:lpstr>Configure Grid Infrastructure</vt:lpstr>
      <vt:lpstr>Create Database</vt:lpstr>
      <vt:lpstr>Future Plans</vt:lpstr>
      <vt:lpstr>PowerPoint Presentation</vt:lpstr>
    </vt:vector>
  </TitlesOfParts>
  <Company>Symantec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RAC and Docker: The Why and How</dc:title>
  <dc:creator>Seth Miller</dc:creator>
  <cp:lastModifiedBy>Seth Miller</cp:lastModifiedBy>
  <cp:revision>18</cp:revision>
  <dcterms:created xsi:type="dcterms:W3CDTF">2017-02-13T22:19:07Z</dcterms:created>
  <dcterms:modified xsi:type="dcterms:W3CDTF">2017-12-18T23:23:40Z</dcterms:modified>
</cp:coreProperties>
</file>