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7F9B3-94E3-FC49-4208-BED72CC69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52211-802C-4636-294D-B0AB88C4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DE879-F0F1-E27B-B685-30271D7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822E2-A8BF-D42E-8B8B-0CCB2E4C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3D5B4-87A4-0D5F-5510-95FB75BA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74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499C-9F8F-D569-D609-109DCCB9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732740-E1D8-FE0B-3F61-783ACE5E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150CA-E4AF-9897-0571-A4D7A24C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372B4-3251-42AE-7B59-0F01723E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56722-F262-20BA-7D94-897A9B6F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0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D82F9-80F4-2ADC-5F33-2C2DEAAA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4CC18-F02D-4731-2657-F3C958A3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8DE88-3E9D-DAD7-CFFC-BA4C176B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D18DD-7805-A4F0-F581-16305C7B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CE363-2DEB-6FC3-0261-6EC570E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7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FCC96-65E6-7A10-F8ED-38508613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10489-94FC-CCAC-3628-AFFD8644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A56DF-5471-2D9F-AA11-06DEDC06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416C3-189D-40A1-64D4-B838135C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73C0A-3E40-B2B1-77EF-6352F607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8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DDD52-35B9-5A63-7B1D-46DA58E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33A4C8-CDD0-9E67-4734-4CB6E1F3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828E6-60ED-32FC-30B7-55EF65B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0123C-6243-E351-6DAC-10E2F428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04156-40B3-D000-A307-735DDA2C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0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9052E-2319-0608-FB0F-AB4AA418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BEA1-4C9A-4F02-AB55-6B68D640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EF058-47DF-0258-5832-B0DFCBA9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E43063-0ACA-DDAA-AA62-0843C795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AD9F8-6598-94CE-01F6-44F086F3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BB42EC-C456-5136-FE98-144D7542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3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5D9C3-DB02-5F21-EB81-443F7327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DD9F7-A668-B933-167C-E8A60486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B04B29-C7FA-2098-2AFB-5FE82467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561A2-8AC3-CF91-E846-4E9B33F8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3C29F6-65A1-63A7-84CA-B5534E67A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974CAE-855D-95CA-7E7E-A84B2472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AD0890-5CF5-DEF6-970E-CBD5A8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89B8C8-841D-1F29-0C63-781ACC69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81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5F5B-DEDC-D648-B3BB-942073F6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4534B5-237E-2AB5-81FD-946757BD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87CF0A-0B4E-8E5C-9D46-682CE035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38223C-5EFB-A4F4-78CC-B8EC5A1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73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AA95FB-A61D-821F-4355-3104F01F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39E4E6-830D-EEBD-E60A-C59B5A67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43BCD-CB13-DF2A-701F-B73153C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0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BCEF0-B9FA-9963-FD3D-E78C67B9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8C43C-FD77-B022-C004-3E78EE59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9565E-8C80-B381-C037-7283E7B07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2EBD2-BF5C-1986-C3CF-EA95FE3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87BB0C-A679-6C25-372A-7E7F6E28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5E89F7-1FA6-930E-70BB-F0DA9966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73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A1C7-D5C9-4F69-9D99-E04FE5D8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079149-D8F3-B40F-8EB7-734257D6E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E2CDC8-90E5-CFAA-A54C-3B652A88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0DF104-4279-C354-2808-6EAFBB2F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029AC0-4598-E29A-E499-2CC65812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D9F2F7-93EA-E9E3-FF52-8985CC1D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1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8B44AF-1169-F318-FD56-E6EBCB0F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5CC04C-C5F9-77B3-CF95-468AF13C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2D0F8-D8EA-CED1-C587-D8C963D78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7CB67-615A-4EB8-BBAC-2EDF07C057F5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FF750-9A43-1E8C-2283-E2C78294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3ED0C-A5F1-D283-5FD1-68277682F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69288-A5D5-406B-A974-2898580C98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4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748E9-399E-CFBE-E864-0B9922FD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final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B9B487-BE2F-4B69-4A2B-67C24132A3FE}"/>
              </a:ext>
            </a:extLst>
          </p:cNvPr>
          <p:cNvSpPr/>
          <p:nvPr/>
        </p:nvSpPr>
        <p:spPr>
          <a:xfrm>
            <a:off x="933254" y="1916072"/>
            <a:ext cx="3054284" cy="1989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Batch_size</a:t>
            </a:r>
            <a:r>
              <a:rPr lang="es-ES" dirty="0"/>
              <a:t>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Learning_rate</a:t>
            </a:r>
            <a:r>
              <a:rPr lang="es-ES" dirty="0"/>
              <a:t>: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Optimizer</a:t>
            </a:r>
            <a:r>
              <a:rPr lang="es-ES" dirty="0"/>
              <a:t>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Criterion</a:t>
            </a:r>
            <a:r>
              <a:rPr lang="es-ES" dirty="0"/>
              <a:t>: </a:t>
            </a:r>
            <a:r>
              <a:rPr lang="es-ES" dirty="0" err="1"/>
              <a:t>CrossEntropy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Modelo: Resnet50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Unfrozen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: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3FC1EA-28F1-41BD-54E1-6FAB9CFD452E}"/>
              </a:ext>
            </a:extLst>
          </p:cNvPr>
          <p:cNvSpPr/>
          <p:nvPr/>
        </p:nvSpPr>
        <p:spPr>
          <a:xfrm>
            <a:off x="933254" y="4130511"/>
            <a:ext cx="3054284" cy="175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Resultados: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Valid_accuracy</a:t>
            </a:r>
            <a:r>
              <a:rPr lang="es-ES" dirty="0"/>
              <a:t>: 0.936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Valid_loss</a:t>
            </a:r>
            <a:r>
              <a:rPr lang="es-ES" dirty="0"/>
              <a:t>: 1.881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CFDACF-6092-8A46-6D2E-3CDF67B51F59}"/>
              </a:ext>
            </a:extLst>
          </p:cNvPr>
          <p:cNvSpPr/>
          <p:nvPr/>
        </p:nvSpPr>
        <p:spPr>
          <a:xfrm>
            <a:off x="6677322" y="1916072"/>
            <a:ext cx="3054284" cy="175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Github</a:t>
            </a:r>
            <a:r>
              <a:rPr lang="es-ES" dirty="0"/>
              <a:t>:</a:t>
            </a:r>
          </a:p>
          <a:p>
            <a:r>
              <a:rPr lang="es-ES" dirty="0"/>
              <a:t>https://github.com/Lawrence4U/CNN_Project.git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904029-4662-61E3-9078-95F9D4ED45F0}"/>
              </a:ext>
            </a:extLst>
          </p:cNvPr>
          <p:cNvSpPr/>
          <p:nvPr/>
        </p:nvSpPr>
        <p:spPr>
          <a:xfrm>
            <a:off x="6677322" y="3789575"/>
            <a:ext cx="3054284" cy="175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Wanb</a:t>
            </a:r>
            <a:r>
              <a:rPr lang="es-ES" dirty="0"/>
              <a:t>:</a:t>
            </a:r>
          </a:p>
          <a:p>
            <a:r>
              <a:rPr lang="es-ES" dirty="0"/>
              <a:t>https://wandb.ai/cnn_gascon/projects</a:t>
            </a:r>
          </a:p>
        </p:txBody>
      </p:sp>
    </p:spTree>
    <p:extLst>
      <p:ext uri="{BB962C8B-B14F-4D97-AF65-F5344CB8AC3E}">
        <p14:creationId xmlns:p14="http://schemas.microsoft.com/office/powerpoint/2010/main" val="489305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Modelo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final</dc:title>
  <dc:creator>Álvaro Lorenzo Castro</dc:creator>
  <cp:lastModifiedBy>Álvaro Lorenzo Castro</cp:lastModifiedBy>
  <cp:revision>1</cp:revision>
  <dcterms:created xsi:type="dcterms:W3CDTF">2024-04-12T12:58:58Z</dcterms:created>
  <dcterms:modified xsi:type="dcterms:W3CDTF">2024-04-12T13:03:52Z</dcterms:modified>
</cp:coreProperties>
</file>