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Relationship Id="rId5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VgEBlsPXI.jp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450" y="-127425"/>
            <a:ext cx="6904324" cy="52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4FqRHMcBwU.jpg"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75" y="0"/>
            <a:ext cx="80857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tV58Jdk.png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8310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in3yWse.png"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839" y="0"/>
            <a:ext cx="79943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fLDs6rUWA.jp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275" y="0"/>
            <a:ext cx="776357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rtG7q35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974" y="0"/>
            <a:ext cx="6696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JD9L4N.png"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5600" y="331575"/>
            <a:ext cx="1933675" cy="27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xFvFrqgj5s.jp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175" y="-231700"/>
            <a:ext cx="7170774" cy="54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xei5gzp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74" y="0"/>
            <a:ext cx="80071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JD9L4N.png"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5775" y="401075"/>
            <a:ext cx="2157675" cy="305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5s7ZfI3.png"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675" y="2418962"/>
            <a:ext cx="2748100" cy="3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FbbPd78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537" y="0"/>
            <a:ext cx="655292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JD9L4N.png"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300" y="324400"/>
            <a:ext cx="1995499" cy="26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3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925" y="0"/>
            <a:ext cx="63135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